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71" r:id="rId5"/>
    <p:sldMasterId id="2147483698" r:id="rId6"/>
    <p:sldMasterId id="2147483659" r:id="rId7"/>
    <p:sldMasterId id="2147483694" r:id="rId8"/>
    <p:sldMasterId id="2147483690" r:id="rId9"/>
    <p:sldMasterId id="2147483691" r:id="rId10"/>
  </p:sldMasterIdLst>
  <p:notesMasterIdLst>
    <p:notesMasterId r:id="rId21"/>
  </p:notesMasterIdLst>
  <p:sldIdLst>
    <p:sldId id="710" r:id="rId11"/>
    <p:sldId id="711" r:id="rId12"/>
    <p:sldId id="712" r:id="rId13"/>
    <p:sldId id="713" r:id="rId14"/>
    <p:sldId id="714" r:id="rId15"/>
    <p:sldId id="715" r:id="rId16"/>
    <p:sldId id="716" r:id="rId17"/>
    <p:sldId id="717" r:id="rId18"/>
    <p:sldId id="718" r:id="rId19"/>
    <p:sldId id="719" r:id="rId20"/>
  </p:sldIdLst>
  <p:sldSz cx="24384000" cy="13716000"/>
  <p:notesSz cx="7099300" cy="9385300"/>
  <p:defaultTextStyle>
    <a:defPPr>
      <a:defRPr lang="en-US"/>
    </a:defPPr>
    <a:lvl1pPr marL="0" algn="l" defTabSz="4385264" rtl="0" eaLnBrk="1" latinLnBrk="0" hangingPunct="1">
      <a:defRPr sz="8634" kern="1200">
        <a:solidFill>
          <a:schemeClr val="tx1"/>
        </a:solidFill>
        <a:latin typeface="+mn-lt"/>
        <a:ea typeface="+mn-ea"/>
        <a:cs typeface="+mn-cs"/>
      </a:defRPr>
    </a:lvl1pPr>
    <a:lvl2pPr marL="2192634" algn="l" defTabSz="4385264" rtl="0" eaLnBrk="1" latinLnBrk="0" hangingPunct="1">
      <a:defRPr sz="8634" kern="1200">
        <a:solidFill>
          <a:schemeClr val="tx1"/>
        </a:solidFill>
        <a:latin typeface="+mn-lt"/>
        <a:ea typeface="+mn-ea"/>
        <a:cs typeface="+mn-cs"/>
      </a:defRPr>
    </a:lvl2pPr>
    <a:lvl3pPr marL="4385264" algn="l" defTabSz="4385264" rtl="0" eaLnBrk="1" latinLnBrk="0" hangingPunct="1">
      <a:defRPr sz="8634" kern="1200">
        <a:solidFill>
          <a:schemeClr val="tx1"/>
        </a:solidFill>
        <a:latin typeface="+mn-lt"/>
        <a:ea typeface="+mn-ea"/>
        <a:cs typeface="+mn-cs"/>
      </a:defRPr>
    </a:lvl3pPr>
    <a:lvl4pPr marL="6577900" algn="l" defTabSz="4385264" rtl="0" eaLnBrk="1" latinLnBrk="0" hangingPunct="1">
      <a:defRPr sz="8634" kern="1200">
        <a:solidFill>
          <a:schemeClr val="tx1"/>
        </a:solidFill>
        <a:latin typeface="+mn-lt"/>
        <a:ea typeface="+mn-ea"/>
        <a:cs typeface="+mn-cs"/>
      </a:defRPr>
    </a:lvl4pPr>
    <a:lvl5pPr marL="8770528" algn="l" defTabSz="4385264" rtl="0" eaLnBrk="1" latinLnBrk="0" hangingPunct="1">
      <a:defRPr sz="8634" kern="1200">
        <a:solidFill>
          <a:schemeClr val="tx1"/>
        </a:solidFill>
        <a:latin typeface="+mn-lt"/>
        <a:ea typeface="+mn-ea"/>
        <a:cs typeface="+mn-cs"/>
      </a:defRPr>
    </a:lvl5pPr>
    <a:lvl6pPr marL="10963158" algn="l" defTabSz="4385264" rtl="0" eaLnBrk="1" latinLnBrk="0" hangingPunct="1">
      <a:defRPr sz="8634" kern="1200">
        <a:solidFill>
          <a:schemeClr val="tx1"/>
        </a:solidFill>
        <a:latin typeface="+mn-lt"/>
        <a:ea typeface="+mn-ea"/>
        <a:cs typeface="+mn-cs"/>
      </a:defRPr>
    </a:lvl6pPr>
    <a:lvl7pPr marL="13155792" algn="l" defTabSz="4385264" rtl="0" eaLnBrk="1" latinLnBrk="0" hangingPunct="1">
      <a:defRPr sz="8634" kern="1200">
        <a:solidFill>
          <a:schemeClr val="tx1"/>
        </a:solidFill>
        <a:latin typeface="+mn-lt"/>
        <a:ea typeface="+mn-ea"/>
        <a:cs typeface="+mn-cs"/>
      </a:defRPr>
    </a:lvl7pPr>
    <a:lvl8pPr marL="15348418" algn="l" defTabSz="4385264" rtl="0" eaLnBrk="1" latinLnBrk="0" hangingPunct="1">
      <a:defRPr sz="8634" kern="1200">
        <a:solidFill>
          <a:schemeClr val="tx1"/>
        </a:solidFill>
        <a:latin typeface="+mn-lt"/>
        <a:ea typeface="+mn-ea"/>
        <a:cs typeface="+mn-cs"/>
      </a:defRPr>
    </a:lvl8pPr>
    <a:lvl9pPr marL="17541054" algn="l" defTabSz="4385264" rtl="0" eaLnBrk="1" latinLnBrk="0" hangingPunct="1">
      <a:defRPr sz="863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56"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44"/>
    <a:srgbClr val="007E43"/>
    <a:srgbClr val="E0EED9"/>
    <a:srgbClr val="6EAD47"/>
    <a:srgbClr val="A9D18E"/>
    <a:srgbClr val="F8F8F8"/>
    <a:srgbClr val="ADADAD"/>
    <a:srgbClr val="D1CECF"/>
    <a:srgbClr val="007E42"/>
    <a:srgbClr val="A9D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704"/>
  </p:normalViewPr>
  <p:slideViewPr>
    <p:cSldViewPr snapToGrid="0">
      <p:cViewPr varScale="1">
        <p:scale>
          <a:sx n="29" d="100"/>
          <a:sy n="29" d="100"/>
        </p:scale>
        <p:origin x="76" y="32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man, Sharmin" userId="73821c3f-c1e4-42da-bb84-953226f9f41a" providerId="ADAL" clId="{B1C1D626-26C2-5F8C-AB32-14F3BA10E086}"/>
    <pc:docChg chg="undo redo custSel addSld delSld modSld">
      <pc:chgData name="Rahman, Sharmin" userId="73821c3f-c1e4-42da-bb84-953226f9f41a" providerId="ADAL" clId="{B1C1D626-26C2-5F8C-AB32-14F3BA10E086}" dt="2026-02-25T08:38:48.155" v="712" actId="1076"/>
      <pc:docMkLst>
        <pc:docMk/>
      </pc:docMkLst>
      <pc:sldChg chg="addSp delSp modSp mod">
        <pc:chgData name="Rahman, Sharmin" userId="73821c3f-c1e4-42da-bb84-953226f9f41a" providerId="ADAL" clId="{B1C1D626-26C2-5F8C-AB32-14F3BA10E086}" dt="2026-02-25T08:10:44.652" v="412" actId="478"/>
        <pc:sldMkLst>
          <pc:docMk/>
          <pc:sldMk cId="323687385" sldId="710"/>
        </pc:sldMkLst>
        <pc:spChg chg="mod">
          <ac:chgData name="Rahman, Sharmin" userId="73821c3f-c1e4-42da-bb84-953226f9f41a" providerId="ADAL" clId="{B1C1D626-26C2-5F8C-AB32-14F3BA10E086}" dt="2026-02-25T05:54:16.636" v="376" actId="20577"/>
          <ac:spMkLst>
            <pc:docMk/>
            <pc:sldMk cId="323687385" sldId="710"/>
            <ac:spMk id="2" creationId="{660955F4-243E-2F11-0B58-72D00AFAE189}"/>
          </ac:spMkLst>
        </pc:spChg>
        <pc:spChg chg="mod">
          <ac:chgData name="Rahman, Sharmin" userId="73821c3f-c1e4-42da-bb84-953226f9f41a" providerId="ADAL" clId="{B1C1D626-26C2-5F8C-AB32-14F3BA10E086}" dt="2026-02-25T08:09:01.114" v="401" actId="113"/>
          <ac:spMkLst>
            <pc:docMk/>
            <pc:sldMk cId="323687385" sldId="710"/>
            <ac:spMk id="3" creationId="{1421578B-F863-6B68-9A1A-DE4E3F963D17}"/>
          </ac:spMkLst>
        </pc:spChg>
        <pc:spChg chg="add mod">
          <ac:chgData name="Rahman, Sharmin" userId="73821c3f-c1e4-42da-bb84-953226f9f41a" providerId="ADAL" clId="{B1C1D626-26C2-5F8C-AB32-14F3BA10E086}" dt="2026-02-25T08:09:17.650" v="402" actId="478"/>
          <ac:spMkLst>
            <pc:docMk/>
            <pc:sldMk cId="323687385" sldId="710"/>
            <ac:spMk id="5" creationId="{25ADC235-6B66-0A2A-1BBC-6EB291F4E8C2}"/>
          </ac:spMkLst>
        </pc:spChg>
        <pc:spChg chg="mod">
          <ac:chgData name="Rahman, Sharmin" userId="73821c3f-c1e4-42da-bb84-953226f9f41a" providerId="ADAL" clId="{B1C1D626-26C2-5F8C-AB32-14F3BA10E086}" dt="2026-02-25T07:59:36.469" v="386" actId="1076"/>
          <ac:spMkLst>
            <pc:docMk/>
            <pc:sldMk cId="323687385" sldId="710"/>
            <ac:spMk id="9" creationId="{B68B91F9-4A10-2C5D-2E3D-914621721B74}"/>
          </ac:spMkLst>
        </pc:spChg>
        <pc:picChg chg="add mod">
          <ac:chgData name="Rahman, Sharmin" userId="73821c3f-c1e4-42da-bb84-953226f9f41a" providerId="ADAL" clId="{B1C1D626-26C2-5F8C-AB32-14F3BA10E086}" dt="2026-02-25T08:09:33.134" v="408" actId="1076"/>
          <ac:picMkLst>
            <pc:docMk/>
            <pc:sldMk cId="323687385" sldId="710"/>
            <ac:picMk id="6" creationId="{E124BF62-A8A4-3193-1F63-0B181539DAD0}"/>
          </ac:picMkLst>
        </pc:picChg>
      </pc:sldChg>
      <pc:sldChg chg="addSp delSp modSp add mod">
        <pc:chgData name="Rahman, Sharmin" userId="73821c3f-c1e4-42da-bb84-953226f9f41a" providerId="ADAL" clId="{B1C1D626-26C2-5F8C-AB32-14F3BA10E086}" dt="2026-02-25T08:16:13.603" v="446" actId="1076"/>
        <pc:sldMkLst>
          <pc:docMk/>
          <pc:sldMk cId="2330250535" sldId="711"/>
        </pc:sldMkLst>
        <pc:spChg chg="mod">
          <ac:chgData name="Rahman, Sharmin" userId="73821c3f-c1e4-42da-bb84-953226f9f41a" providerId="ADAL" clId="{B1C1D626-26C2-5F8C-AB32-14F3BA10E086}" dt="2026-02-25T08:15:14.999" v="432" actId="20577"/>
          <ac:spMkLst>
            <pc:docMk/>
            <pc:sldMk cId="2330250535" sldId="711"/>
            <ac:spMk id="3" creationId="{CADF89C0-8711-B482-A984-3FF729D76E10}"/>
          </ac:spMkLst>
        </pc:spChg>
        <pc:spChg chg="mod">
          <ac:chgData name="Rahman, Sharmin" userId="73821c3f-c1e4-42da-bb84-953226f9f41a" providerId="ADAL" clId="{B1C1D626-26C2-5F8C-AB32-14F3BA10E086}" dt="2026-02-25T08:14:16.934" v="421" actId="20577"/>
          <ac:spMkLst>
            <pc:docMk/>
            <pc:sldMk cId="2330250535" sldId="711"/>
            <ac:spMk id="9" creationId="{02CAB698-5419-28C9-6EAD-F754A1207EF9}"/>
          </ac:spMkLst>
        </pc:spChg>
        <pc:picChg chg="add mod">
          <ac:chgData name="Rahman, Sharmin" userId="73821c3f-c1e4-42da-bb84-953226f9f41a" providerId="ADAL" clId="{B1C1D626-26C2-5F8C-AB32-14F3BA10E086}" dt="2026-02-25T08:16:13.603" v="446" actId="1076"/>
          <ac:picMkLst>
            <pc:docMk/>
            <pc:sldMk cId="2330250535" sldId="711"/>
            <ac:picMk id="4" creationId="{087F0FBD-145C-D87B-B339-0DA8B469DD36}"/>
          </ac:picMkLst>
        </pc:picChg>
      </pc:sldChg>
      <pc:sldChg chg="addSp modSp add mod">
        <pc:chgData name="Rahman, Sharmin" userId="73821c3f-c1e4-42da-bb84-953226f9f41a" providerId="ADAL" clId="{B1C1D626-26C2-5F8C-AB32-14F3BA10E086}" dt="2026-02-25T08:20:36.186" v="530" actId="1076"/>
        <pc:sldMkLst>
          <pc:docMk/>
          <pc:sldMk cId="127141610" sldId="712"/>
        </pc:sldMkLst>
        <pc:spChg chg="mod">
          <ac:chgData name="Rahman, Sharmin" userId="73821c3f-c1e4-42da-bb84-953226f9f41a" providerId="ADAL" clId="{B1C1D626-26C2-5F8C-AB32-14F3BA10E086}" dt="2026-02-25T08:20:04.886" v="526" actId="20577"/>
          <ac:spMkLst>
            <pc:docMk/>
            <pc:sldMk cId="127141610" sldId="712"/>
            <ac:spMk id="3" creationId="{ADDC5E9D-84EE-A411-0E32-7910CC9D16D0}"/>
          </ac:spMkLst>
        </pc:spChg>
        <pc:spChg chg="mod">
          <ac:chgData name="Rahman, Sharmin" userId="73821c3f-c1e4-42da-bb84-953226f9f41a" providerId="ADAL" clId="{B1C1D626-26C2-5F8C-AB32-14F3BA10E086}" dt="2026-02-25T08:19:13.945" v="518" actId="20577"/>
          <ac:spMkLst>
            <pc:docMk/>
            <pc:sldMk cId="127141610" sldId="712"/>
            <ac:spMk id="9" creationId="{5E15B353-BBAF-AFE8-363E-D8C711C25D25}"/>
          </ac:spMkLst>
        </pc:spChg>
        <pc:picChg chg="add mod">
          <ac:chgData name="Rahman, Sharmin" userId="73821c3f-c1e4-42da-bb84-953226f9f41a" providerId="ADAL" clId="{B1C1D626-26C2-5F8C-AB32-14F3BA10E086}" dt="2026-02-25T08:20:36.186" v="530" actId="1076"/>
          <ac:picMkLst>
            <pc:docMk/>
            <pc:sldMk cId="127141610" sldId="712"/>
            <ac:picMk id="4" creationId="{1A92F444-022C-54E1-33B6-82A1CDCD76C5}"/>
          </ac:picMkLst>
        </pc:picChg>
      </pc:sldChg>
      <pc:sldChg chg="addSp modSp add mod">
        <pc:chgData name="Rahman, Sharmin" userId="73821c3f-c1e4-42da-bb84-953226f9f41a" providerId="ADAL" clId="{B1C1D626-26C2-5F8C-AB32-14F3BA10E086}" dt="2026-02-25T08:22:53.669" v="551" actId="1076"/>
        <pc:sldMkLst>
          <pc:docMk/>
          <pc:sldMk cId="4068228627" sldId="713"/>
        </pc:sldMkLst>
        <pc:spChg chg="mod">
          <ac:chgData name="Rahman, Sharmin" userId="73821c3f-c1e4-42da-bb84-953226f9f41a" providerId="ADAL" clId="{B1C1D626-26C2-5F8C-AB32-14F3BA10E086}" dt="2026-02-25T08:22:29.250" v="547" actId="113"/>
          <ac:spMkLst>
            <pc:docMk/>
            <pc:sldMk cId="4068228627" sldId="713"/>
            <ac:spMk id="3" creationId="{C761B706-A919-7EAB-2775-719C387D975D}"/>
          </ac:spMkLst>
        </pc:spChg>
        <pc:spChg chg="mod">
          <ac:chgData name="Rahman, Sharmin" userId="73821c3f-c1e4-42da-bb84-953226f9f41a" providerId="ADAL" clId="{B1C1D626-26C2-5F8C-AB32-14F3BA10E086}" dt="2026-02-25T08:21:35.364" v="537" actId="20577"/>
          <ac:spMkLst>
            <pc:docMk/>
            <pc:sldMk cId="4068228627" sldId="713"/>
            <ac:spMk id="9" creationId="{46441F21-152D-5014-3BE9-7C59A1EFD097}"/>
          </ac:spMkLst>
        </pc:spChg>
        <pc:picChg chg="add mod">
          <ac:chgData name="Rahman, Sharmin" userId="73821c3f-c1e4-42da-bb84-953226f9f41a" providerId="ADAL" clId="{B1C1D626-26C2-5F8C-AB32-14F3BA10E086}" dt="2026-02-25T08:22:53.669" v="551" actId="1076"/>
          <ac:picMkLst>
            <pc:docMk/>
            <pc:sldMk cId="4068228627" sldId="713"/>
            <ac:picMk id="4" creationId="{1241F0E0-5224-5D22-9495-2948885D5DC0}"/>
          </ac:picMkLst>
        </pc:picChg>
      </pc:sldChg>
      <pc:sldChg chg="addSp modSp add mod">
        <pc:chgData name="Rahman, Sharmin" userId="73821c3f-c1e4-42da-bb84-953226f9f41a" providerId="ADAL" clId="{B1C1D626-26C2-5F8C-AB32-14F3BA10E086}" dt="2026-02-25T08:25:47.970" v="578" actId="1076"/>
        <pc:sldMkLst>
          <pc:docMk/>
          <pc:sldMk cId="2648747727" sldId="714"/>
        </pc:sldMkLst>
        <pc:spChg chg="mod">
          <ac:chgData name="Rahman, Sharmin" userId="73821c3f-c1e4-42da-bb84-953226f9f41a" providerId="ADAL" clId="{B1C1D626-26C2-5F8C-AB32-14F3BA10E086}" dt="2026-02-25T08:25:18.885" v="572" actId="113"/>
          <ac:spMkLst>
            <pc:docMk/>
            <pc:sldMk cId="2648747727" sldId="714"/>
            <ac:spMk id="3" creationId="{0515B891-FF03-22E8-23D8-3093552A756B}"/>
          </ac:spMkLst>
        </pc:spChg>
        <pc:spChg chg="mod">
          <ac:chgData name="Rahman, Sharmin" userId="73821c3f-c1e4-42da-bb84-953226f9f41a" providerId="ADAL" clId="{B1C1D626-26C2-5F8C-AB32-14F3BA10E086}" dt="2026-02-25T08:24:08.382" v="559" actId="20577"/>
          <ac:spMkLst>
            <pc:docMk/>
            <pc:sldMk cId="2648747727" sldId="714"/>
            <ac:spMk id="9" creationId="{6741373A-6BC6-6919-A800-85360A2C499C}"/>
          </ac:spMkLst>
        </pc:spChg>
        <pc:picChg chg="add mod">
          <ac:chgData name="Rahman, Sharmin" userId="73821c3f-c1e4-42da-bb84-953226f9f41a" providerId="ADAL" clId="{B1C1D626-26C2-5F8C-AB32-14F3BA10E086}" dt="2026-02-25T08:25:47.970" v="578" actId="1076"/>
          <ac:picMkLst>
            <pc:docMk/>
            <pc:sldMk cId="2648747727" sldId="714"/>
            <ac:picMk id="4" creationId="{C8A8F498-DAD2-2706-4C67-1700F01DB47A}"/>
          </ac:picMkLst>
        </pc:picChg>
      </pc:sldChg>
      <pc:sldChg chg="addSp modSp add mod">
        <pc:chgData name="Rahman, Sharmin" userId="73821c3f-c1e4-42da-bb84-953226f9f41a" providerId="ADAL" clId="{B1C1D626-26C2-5F8C-AB32-14F3BA10E086}" dt="2026-02-25T08:28:37.935" v="604" actId="1076"/>
        <pc:sldMkLst>
          <pc:docMk/>
          <pc:sldMk cId="1907777970" sldId="715"/>
        </pc:sldMkLst>
        <pc:spChg chg="mod">
          <ac:chgData name="Rahman, Sharmin" userId="73821c3f-c1e4-42da-bb84-953226f9f41a" providerId="ADAL" clId="{B1C1D626-26C2-5F8C-AB32-14F3BA10E086}" dt="2026-02-25T08:27:58.117" v="597" actId="20577"/>
          <ac:spMkLst>
            <pc:docMk/>
            <pc:sldMk cId="1907777970" sldId="715"/>
            <ac:spMk id="3" creationId="{EB294A16-7F72-C752-70AE-A7199EB4D9E7}"/>
          </ac:spMkLst>
        </pc:spChg>
        <pc:spChg chg="mod">
          <ac:chgData name="Rahman, Sharmin" userId="73821c3f-c1e4-42da-bb84-953226f9f41a" providerId="ADAL" clId="{B1C1D626-26C2-5F8C-AB32-14F3BA10E086}" dt="2026-02-25T08:28:37.935" v="604" actId="1076"/>
          <ac:spMkLst>
            <pc:docMk/>
            <pc:sldMk cId="1907777970" sldId="715"/>
            <ac:spMk id="9" creationId="{62348581-951D-CE29-8017-FCAEA5637C69}"/>
          </ac:spMkLst>
        </pc:spChg>
        <pc:picChg chg="add mod">
          <ac:chgData name="Rahman, Sharmin" userId="73821c3f-c1e4-42da-bb84-953226f9f41a" providerId="ADAL" clId="{B1C1D626-26C2-5F8C-AB32-14F3BA10E086}" dt="2026-02-25T08:28:22.586" v="603" actId="1076"/>
          <ac:picMkLst>
            <pc:docMk/>
            <pc:sldMk cId="1907777970" sldId="715"/>
            <ac:picMk id="4" creationId="{365D3056-1FCA-5BF7-9A5A-29FBBB963FF1}"/>
          </ac:picMkLst>
        </pc:picChg>
      </pc:sldChg>
      <pc:sldChg chg="addSp modSp add mod">
        <pc:chgData name="Rahman, Sharmin" userId="73821c3f-c1e4-42da-bb84-953226f9f41a" providerId="ADAL" clId="{B1C1D626-26C2-5F8C-AB32-14F3BA10E086}" dt="2026-02-25T08:32:30.970" v="646" actId="1076"/>
        <pc:sldMkLst>
          <pc:docMk/>
          <pc:sldMk cId="4147991020" sldId="716"/>
        </pc:sldMkLst>
        <pc:spChg chg="mod">
          <ac:chgData name="Rahman, Sharmin" userId="73821c3f-c1e4-42da-bb84-953226f9f41a" providerId="ADAL" clId="{B1C1D626-26C2-5F8C-AB32-14F3BA10E086}" dt="2026-02-25T08:32:30.970" v="646" actId="1076"/>
          <ac:spMkLst>
            <pc:docMk/>
            <pc:sldMk cId="4147991020" sldId="716"/>
            <ac:spMk id="3" creationId="{BCF30305-ACC0-7689-EB4C-B29317A5778A}"/>
          </ac:spMkLst>
        </pc:spChg>
        <pc:spChg chg="mod">
          <ac:chgData name="Rahman, Sharmin" userId="73821c3f-c1e4-42da-bb84-953226f9f41a" providerId="ADAL" clId="{B1C1D626-26C2-5F8C-AB32-14F3BA10E086}" dt="2026-02-25T08:30:48.285" v="631" actId="1076"/>
          <ac:spMkLst>
            <pc:docMk/>
            <pc:sldMk cId="4147991020" sldId="716"/>
            <ac:spMk id="9" creationId="{DC1FCFF0-C2C4-2D24-B3E2-57BF72590AC6}"/>
          </ac:spMkLst>
        </pc:spChg>
      </pc:sldChg>
      <pc:sldChg chg="addSp modSp add mod">
        <pc:chgData name="Rahman, Sharmin" userId="73821c3f-c1e4-42da-bb84-953226f9f41a" providerId="ADAL" clId="{B1C1D626-26C2-5F8C-AB32-14F3BA10E086}" dt="2026-02-25T08:33:05.102" v="655" actId="1076"/>
        <pc:sldMkLst>
          <pc:docMk/>
          <pc:sldMk cId="1205259649" sldId="717"/>
        </pc:sldMkLst>
        <pc:spChg chg="mod">
          <ac:chgData name="Rahman, Sharmin" userId="73821c3f-c1e4-42da-bb84-953226f9f41a" providerId="ADAL" clId="{B1C1D626-26C2-5F8C-AB32-14F3BA10E086}" dt="2026-02-25T08:32:50.215" v="652" actId="20577"/>
          <ac:spMkLst>
            <pc:docMk/>
            <pc:sldMk cId="1205259649" sldId="717"/>
            <ac:spMk id="3" creationId="{57698088-9637-E373-233A-AD53F1787D65}"/>
          </ac:spMkLst>
        </pc:spChg>
        <pc:spChg chg="mod">
          <ac:chgData name="Rahman, Sharmin" userId="73821c3f-c1e4-42da-bb84-953226f9f41a" providerId="ADAL" clId="{B1C1D626-26C2-5F8C-AB32-14F3BA10E086}" dt="2026-02-25T08:32:18.500" v="645" actId="20577"/>
          <ac:spMkLst>
            <pc:docMk/>
            <pc:sldMk cId="1205259649" sldId="717"/>
            <ac:spMk id="9" creationId="{94672BC8-BE73-B7B4-FC7C-7437C1E5D2A4}"/>
          </ac:spMkLst>
        </pc:spChg>
        <pc:picChg chg="add mod">
          <ac:chgData name="Rahman, Sharmin" userId="73821c3f-c1e4-42da-bb84-953226f9f41a" providerId="ADAL" clId="{B1C1D626-26C2-5F8C-AB32-14F3BA10E086}" dt="2026-02-25T08:33:05.102" v="655" actId="1076"/>
          <ac:picMkLst>
            <pc:docMk/>
            <pc:sldMk cId="1205259649" sldId="717"/>
            <ac:picMk id="4" creationId="{6F9178B8-EFE7-BB56-C491-9492D6FD598B}"/>
          </ac:picMkLst>
        </pc:picChg>
      </pc:sldChg>
      <pc:sldChg chg="addSp modSp add mod">
        <pc:chgData name="Rahman, Sharmin" userId="73821c3f-c1e4-42da-bb84-953226f9f41a" providerId="ADAL" clId="{B1C1D626-26C2-5F8C-AB32-14F3BA10E086}" dt="2026-02-25T08:36:14.155" v="689" actId="1076"/>
        <pc:sldMkLst>
          <pc:docMk/>
          <pc:sldMk cId="2781476557" sldId="718"/>
        </pc:sldMkLst>
        <pc:spChg chg="mod">
          <ac:chgData name="Rahman, Sharmin" userId="73821c3f-c1e4-42da-bb84-953226f9f41a" providerId="ADAL" clId="{B1C1D626-26C2-5F8C-AB32-14F3BA10E086}" dt="2026-02-25T08:35:47.378" v="684" actId="20577"/>
          <ac:spMkLst>
            <pc:docMk/>
            <pc:sldMk cId="2781476557" sldId="718"/>
            <ac:spMk id="3" creationId="{7700582B-DB9B-B706-5FF0-04B2C12FE991}"/>
          </ac:spMkLst>
        </pc:spChg>
        <pc:spChg chg="mod">
          <ac:chgData name="Rahman, Sharmin" userId="73821c3f-c1e4-42da-bb84-953226f9f41a" providerId="ADAL" clId="{B1C1D626-26C2-5F8C-AB32-14F3BA10E086}" dt="2026-02-25T08:34:47.988" v="663" actId="20577"/>
          <ac:spMkLst>
            <pc:docMk/>
            <pc:sldMk cId="2781476557" sldId="718"/>
            <ac:spMk id="9" creationId="{467B03C7-133A-5B8C-6814-CFC812A4EEA0}"/>
          </ac:spMkLst>
        </pc:spChg>
        <pc:picChg chg="add mod">
          <ac:chgData name="Rahman, Sharmin" userId="73821c3f-c1e4-42da-bb84-953226f9f41a" providerId="ADAL" clId="{B1C1D626-26C2-5F8C-AB32-14F3BA10E086}" dt="2026-02-25T08:36:14.155" v="689" actId="1076"/>
          <ac:picMkLst>
            <pc:docMk/>
            <pc:sldMk cId="2781476557" sldId="718"/>
            <ac:picMk id="4" creationId="{8F32B63A-0AFD-CDA9-CD41-D6C6E1F7BDD2}"/>
          </ac:picMkLst>
        </pc:picChg>
      </pc:sldChg>
      <pc:sldChg chg="addSp modSp add mod">
        <pc:chgData name="Rahman, Sharmin" userId="73821c3f-c1e4-42da-bb84-953226f9f41a" providerId="ADAL" clId="{B1C1D626-26C2-5F8C-AB32-14F3BA10E086}" dt="2026-02-25T08:38:48.155" v="712" actId="1076"/>
        <pc:sldMkLst>
          <pc:docMk/>
          <pc:sldMk cId="381399910" sldId="719"/>
        </pc:sldMkLst>
        <pc:spChg chg="mod">
          <ac:chgData name="Rahman, Sharmin" userId="73821c3f-c1e4-42da-bb84-953226f9f41a" providerId="ADAL" clId="{B1C1D626-26C2-5F8C-AB32-14F3BA10E086}" dt="2026-02-25T08:38:26.320" v="707" actId="20577"/>
          <ac:spMkLst>
            <pc:docMk/>
            <pc:sldMk cId="381399910" sldId="719"/>
            <ac:spMk id="3" creationId="{3549DBEA-32C9-66D6-F026-6CC9E3AFF464}"/>
          </ac:spMkLst>
        </pc:spChg>
        <pc:spChg chg="mod">
          <ac:chgData name="Rahman, Sharmin" userId="73821c3f-c1e4-42da-bb84-953226f9f41a" providerId="ADAL" clId="{B1C1D626-26C2-5F8C-AB32-14F3BA10E086}" dt="2026-02-25T08:37:42.941" v="697" actId="20577"/>
          <ac:spMkLst>
            <pc:docMk/>
            <pc:sldMk cId="381399910" sldId="719"/>
            <ac:spMk id="9" creationId="{54A21E7F-A140-DE2D-7A3D-3972CDDFCEC2}"/>
          </ac:spMkLst>
        </pc:spChg>
        <pc:picChg chg="add mod">
          <ac:chgData name="Rahman, Sharmin" userId="73821c3f-c1e4-42da-bb84-953226f9f41a" providerId="ADAL" clId="{B1C1D626-26C2-5F8C-AB32-14F3BA10E086}" dt="2026-02-25T08:38:48.155" v="712" actId="1076"/>
          <ac:picMkLst>
            <pc:docMk/>
            <pc:sldMk cId="381399910" sldId="719"/>
            <ac:picMk id="4" creationId="{8716E77E-0F1E-1611-8D7C-D8E283B25EB8}"/>
          </ac:picMkLst>
        </pc:picChg>
      </pc:sldChg>
    </pc:docChg>
  </pc:docChgLst>
  <pc:docChgLst>
    <pc:chgData name="Zerr, Ryan" userId="f211dfca-0c9f-42b4-b941-1d627eb12b58" providerId="ADAL" clId="{0256D48B-7F3E-406D-A55B-6F0A3DD923A6}"/>
    <pc:docChg chg="modSld">
      <pc:chgData name="Zerr, Ryan" userId="f211dfca-0c9f-42b4-b941-1d627eb12b58" providerId="ADAL" clId="{0256D48B-7F3E-406D-A55B-6F0A3DD923A6}" dt="2026-03-01T00:23:02.366" v="7" actId="962"/>
      <pc:docMkLst>
        <pc:docMk/>
      </pc:docMkLst>
      <pc:sldChg chg="modSp mod">
        <pc:chgData name="Zerr, Ryan" userId="f211dfca-0c9f-42b4-b941-1d627eb12b58" providerId="ADAL" clId="{0256D48B-7F3E-406D-A55B-6F0A3DD923A6}" dt="2026-03-01T00:22:23.860" v="1" actId="962"/>
        <pc:sldMkLst>
          <pc:docMk/>
          <pc:sldMk cId="2330250535" sldId="711"/>
        </pc:sldMkLst>
        <pc:picChg chg="mod">
          <ac:chgData name="Zerr, Ryan" userId="f211dfca-0c9f-42b4-b941-1d627eb12b58" providerId="ADAL" clId="{0256D48B-7F3E-406D-A55B-6F0A3DD923A6}" dt="2026-03-01T00:22:23.860" v="1" actId="962"/>
          <ac:picMkLst>
            <pc:docMk/>
            <pc:sldMk cId="2330250535" sldId="711"/>
            <ac:picMk id="4" creationId="{087F0FBD-145C-D87B-B339-0DA8B469DD36}"/>
          </ac:picMkLst>
        </pc:picChg>
      </pc:sldChg>
      <pc:sldChg chg="modSp mod">
        <pc:chgData name="Zerr, Ryan" userId="f211dfca-0c9f-42b4-b941-1d627eb12b58" providerId="ADAL" clId="{0256D48B-7F3E-406D-A55B-6F0A3DD923A6}" dt="2026-03-01T00:22:27.518" v="3" actId="962"/>
        <pc:sldMkLst>
          <pc:docMk/>
          <pc:sldMk cId="4147991020" sldId="716"/>
        </pc:sldMkLst>
        <pc:picChg chg="mod">
          <ac:chgData name="Zerr, Ryan" userId="f211dfca-0c9f-42b4-b941-1d627eb12b58" providerId="ADAL" clId="{0256D48B-7F3E-406D-A55B-6F0A3DD923A6}" dt="2026-03-01T00:22:27.518" v="3" actId="962"/>
          <ac:picMkLst>
            <pc:docMk/>
            <pc:sldMk cId="4147991020" sldId="716"/>
            <ac:picMk id="5" creationId="{10C2B047-7AB6-20F0-D075-FF5E8378C8EB}"/>
          </ac:picMkLst>
        </pc:picChg>
      </pc:sldChg>
      <pc:sldChg chg="modSp mod">
        <pc:chgData name="Zerr, Ryan" userId="f211dfca-0c9f-42b4-b941-1d627eb12b58" providerId="ADAL" clId="{0256D48B-7F3E-406D-A55B-6F0A3DD923A6}" dt="2026-03-01T00:22:45.144" v="5" actId="962"/>
        <pc:sldMkLst>
          <pc:docMk/>
          <pc:sldMk cId="1205259649" sldId="717"/>
        </pc:sldMkLst>
        <pc:picChg chg="mod">
          <ac:chgData name="Zerr, Ryan" userId="f211dfca-0c9f-42b4-b941-1d627eb12b58" providerId="ADAL" clId="{0256D48B-7F3E-406D-A55B-6F0A3DD923A6}" dt="2026-03-01T00:22:45.144" v="5" actId="962"/>
          <ac:picMkLst>
            <pc:docMk/>
            <pc:sldMk cId="1205259649" sldId="717"/>
            <ac:picMk id="4" creationId="{6F9178B8-EFE7-BB56-C491-9492D6FD598B}"/>
          </ac:picMkLst>
        </pc:picChg>
      </pc:sldChg>
      <pc:sldChg chg="modSp mod">
        <pc:chgData name="Zerr, Ryan" userId="f211dfca-0c9f-42b4-b941-1d627eb12b58" providerId="ADAL" clId="{0256D48B-7F3E-406D-A55B-6F0A3DD923A6}" dt="2026-03-01T00:23:02.366" v="7" actId="962"/>
        <pc:sldMkLst>
          <pc:docMk/>
          <pc:sldMk cId="381399910" sldId="719"/>
        </pc:sldMkLst>
        <pc:picChg chg="mod">
          <ac:chgData name="Zerr, Ryan" userId="f211dfca-0c9f-42b4-b941-1d627eb12b58" providerId="ADAL" clId="{0256D48B-7F3E-406D-A55B-6F0A3DD923A6}" dt="2026-03-01T00:23:02.366" v="7" actId="962"/>
          <ac:picMkLst>
            <pc:docMk/>
            <pc:sldMk cId="381399910" sldId="719"/>
            <ac:picMk id="4" creationId="{8716E77E-0F1E-1611-8D7C-D8E283B25EB8}"/>
          </ac:picMkLst>
        </pc:picChg>
      </pc:sldChg>
    </pc:docChg>
  </pc:docChgLst>
  <pc:docChgLst>
    <pc:chgData name="Rahman, Sharmin" userId="S::sharmin.rahman@ndus.edu::73821c3f-c1e4-42da-bb84-953226f9f41a" providerId="AD" clId="Web-{8814224E-E4B9-428F-BC70-0015F6B2B0A4}"/>
    <pc:docChg chg="modSld">
      <pc:chgData name="Rahman, Sharmin" userId="S::sharmin.rahman@ndus.edu::73821c3f-c1e4-42da-bb84-953226f9f41a" providerId="AD" clId="Web-{8814224E-E4B9-428F-BC70-0015F6B2B0A4}" dt="2026-02-25T20:38:15.729" v="28" actId="14100"/>
      <pc:docMkLst>
        <pc:docMk/>
      </pc:docMkLst>
      <pc:sldChg chg="addSp delSp modSp">
        <pc:chgData name="Rahman, Sharmin" userId="S::sharmin.rahman@ndus.edu::73821c3f-c1e4-42da-bb84-953226f9f41a" providerId="AD" clId="Web-{8814224E-E4B9-428F-BC70-0015F6B2B0A4}" dt="2026-02-25T20:38:15.729" v="28" actId="14100"/>
        <pc:sldMkLst>
          <pc:docMk/>
          <pc:sldMk cId="4147991020" sldId="716"/>
        </pc:sldMkLst>
        <pc:spChg chg="mod">
          <ac:chgData name="Rahman, Sharmin" userId="S::sharmin.rahman@ndus.edu::73821c3f-c1e4-42da-bb84-953226f9f41a" providerId="AD" clId="Web-{8814224E-E4B9-428F-BC70-0015F6B2B0A4}" dt="2026-02-25T20:37:48.026" v="23" actId="20577"/>
          <ac:spMkLst>
            <pc:docMk/>
            <pc:sldMk cId="4147991020" sldId="716"/>
            <ac:spMk id="3" creationId="{BCF30305-ACC0-7689-EB4C-B29317A5778A}"/>
          </ac:spMkLst>
        </pc:spChg>
        <pc:spChg chg="mod">
          <ac:chgData name="Rahman, Sharmin" userId="S::sharmin.rahman@ndus.edu::73821c3f-c1e4-42da-bb84-953226f9f41a" providerId="AD" clId="Web-{8814224E-E4B9-428F-BC70-0015F6B2B0A4}" dt="2026-02-25T20:35:58.510" v="15" actId="20577"/>
          <ac:spMkLst>
            <pc:docMk/>
            <pc:sldMk cId="4147991020" sldId="716"/>
            <ac:spMk id="9" creationId="{DC1FCFF0-C2C4-2D24-B3E2-57BF72590AC6}"/>
          </ac:spMkLst>
        </pc:spChg>
        <pc:picChg chg="add mod">
          <ac:chgData name="Rahman, Sharmin" userId="S::sharmin.rahman@ndus.edu::73821c3f-c1e4-42da-bb84-953226f9f41a" providerId="AD" clId="Web-{8814224E-E4B9-428F-BC70-0015F6B2B0A4}" dt="2026-02-25T20:38:15.729" v="28" actId="14100"/>
          <ac:picMkLst>
            <pc:docMk/>
            <pc:sldMk cId="4147991020" sldId="716"/>
            <ac:picMk id="5" creationId="{10C2B047-7AB6-20F0-D075-FF5E8378C8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3463" tIns="46731" rIns="93463" bIns="46731"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3463" tIns="46731" rIns="93463" bIns="46731" rtlCol="0"/>
          <a:lstStyle>
            <a:lvl1pPr algn="r">
              <a:defRPr sz="1200"/>
            </a:lvl1pPr>
          </a:lstStyle>
          <a:p>
            <a:fld id="{3ECDF587-5BFA-5147-B7AC-CBE4084B1681}" type="datetimeFigureOut">
              <a:rPr lang="en-US" smtClean="0"/>
              <a:t>2/28/2026</a:t>
            </a:fld>
            <a:endParaRPr lang="en-US"/>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3463" tIns="46731" rIns="93463" bIns="46731"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3463" tIns="46731" rIns="93463" bIns="467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9"/>
            <a:ext cx="3076363" cy="470894"/>
          </a:xfrm>
          <a:prstGeom prst="rect">
            <a:avLst/>
          </a:prstGeom>
        </p:spPr>
        <p:txBody>
          <a:bodyPr vert="horz" lIns="93463" tIns="46731" rIns="93463" bIns="46731"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9"/>
            <a:ext cx="3076363" cy="470894"/>
          </a:xfrm>
          <a:prstGeom prst="rect">
            <a:avLst/>
          </a:prstGeom>
        </p:spPr>
        <p:txBody>
          <a:bodyPr vert="horz" lIns="93463" tIns="46731" rIns="93463" bIns="46731" rtlCol="0" anchor="b"/>
          <a:lstStyle>
            <a:lvl1pPr algn="r">
              <a:defRPr sz="1200"/>
            </a:lvl1pPr>
          </a:lstStyle>
          <a:p>
            <a:fld id="{E51318FB-8940-8641-92C5-EE2420F57530}" type="slidenum">
              <a:rPr lang="en-US" smtClean="0"/>
              <a:t>‹#›</a:t>
            </a:fld>
            <a:endParaRPr lang="en-US"/>
          </a:p>
        </p:txBody>
      </p:sp>
      <p:sp>
        <p:nvSpPr>
          <p:cNvPr id="8" name="TextBox 7">
            <a:extLst>
              <a:ext uri="{FF2B5EF4-FFF2-40B4-BE49-F238E27FC236}">
                <a16:creationId xmlns:a16="http://schemas.microsoft.com/office/drawing/2014/main" id="{D2BD2258-7572-B62C-07D4-206978C79D99}"/>
              </a:ext>
            </a:extLst>
          </p:cNvPr>
          <p:cNvSpPr txBox="1"/>
          <p:nvPr/>
        </p:nvSpPr>
        <p:spPr>
          <a:xfrm>
            <a:off x="4529306" y="3612836"/>
            <a:ext cx="1720117" cy="1105645"/>
          </a:xfrm>
          <a:prstGeom prst="rect">
            <a:avLst/>
          </a:prstGeom>
          <a:noFill/>
        </p:spPr>
        <p:txBody>
          <a:bodyPr wrap="square" lIns="93463" tIns="46731" rIns="93463" bIns="46731" rtlCol="0">
            <a:spAutoFit/>
          </a:bodyPr>
          <a:lstStyle/>
          <a:p>
            <a:r>
              <a:rPr lang="en-US" sz="1600"/>
              <a:t>More Design Templates available under Layout Tab</a:t>
            </a:r>
          </a:p>
        </p:txBody>
      </p:sp>
    </p:spTree>
    <p:extLst>
      <p:ext uri="{BB962C8B-B14F-4D97-AF65-F5344CB8AC3E}">
        <p14:creationId xmlns:p14="http://schemas.microsoft.com/office/powerpoint/2010/main" val="3940827534"/>
      </p:ext>
    </p:extLst>
  </p:cSld>
  <p:clrMap bg1="lt1" tx1="dk1" bg2="lt2" tx2="dk2" accent1="accent1" accent2="accent2" accent3="accent3" accent4="accent4" accent5="accent5" accent6="accent6" hlink="hlink" folHlink="folHlink"/>
  <p:notesStyle>
    <a:lvl1pPr marL="0" algn="l" defTabSz="4385264" rtl="0" eaLnBrk="1" latinLnBrk="0" hangingPunct="1">
      <a:defRPr sz="5753" kern="1200">
        <a:solidFill>
          <a:schemeClr val="tx1"/>
        </a:solidFill>
        <a:latin typeface="+mn-lt"/>
        <a:ea typeface="+mn-ea"/>
        <a:cs typeface="+mn-cs"/>
      </a:defRPr>
    </a:lvl1pPr>
    <a:lvl2pPr marL="2192634" algn="l" defTabSz="4385264" rtl="0" eaLnBrk="1" latinLnBrk="0" hangingPunct="1">
      <a:defRPr sz="5753" kern="1200">
        <a:solidFill>
          <a:schemeClr val="tx1"/>
        </a:solidFill>
        <a:latin typeface="+mn-lt"/>
        <a:ea typeface="+mn-ea"/>
        <a:cs typeface="+mn-cs"/>
      </a:defRPr>
    </a:lvl2pPr>
    <a:lvl3pPr marL="4385264" algn="l" defTabSz="4385264" rtl="0" eaLnBrk="1" latinLnBrk="0" hangingPunct="1">
      <a:defRPr sz="5753" kern="1200">
        <a:solidFill>
          <a:schemeClr val="tx1"/>
        </a:solidFill>
        <a:latin typeface="+mn-lt"/>
        <a:ea typeface="+mn-ea"/>
        <a:cs typeface="+mn-cs"/>
      </a:defRPr>
    </a:lvl3pPr>
    <a:lvl4pPr marL="6577900" algn="l" defTabSz="4385264" rtl="0" eaLnBrk="1" latinLnBrk="0" hangingPunct="1">
      <a:defRPr sz="5753" kern="1200">
        <a:solidFill>
          <a:schemeClr val="tx1"/>
        </a:solidFill>
        <a:latin typeface="+mn-lt"/>
        <a:ea typeface="+mn-ea"/>
        <a:cs typeface="+mn-cs"/>
      </a:defRPr>
    </a:lvl4pPr>
    <a:lvl5pPr marL="8770528" algn="l" defTabSz="4385264" rtl="0" eaLnBrk="1" latinLnBrk="0" hangingPunct="1">
      <a:defRPr sz="5753" kern="1200">
        <a:solidFill>
          <a:schemeClr val="tx1"/>
        </a:solidFill>
        <a:latin typeface="+mn-lt"/>
        <a:ea typeface="+mn-ea"/>
        <a:cs typeface="+mn-cs"/>
      </a:defRPr>
    </a:lvl5pPr>
    <a:lvl6pPr marL="10963158" algn="l" defTabSz="4385264" rtl="0" eaLnBrk="1" latinLnBrk="0" hangingPunct="1">
      <a:defRPr sz="5753" kern="1200">
        <a:solidFill>
          <a:schemeClr val="tx1"/>
        </a:solidFill>
        <a:latin typeface="+mn-lt"/>
        <a:ea typeface="+mn-ea"/>
        <a:cs typeface="+mn-cs"/>
      </a:defRPr>
    </a:lvl6pPr>
    <a:lvl7pPr marL="13155792" algn="l" defTabSz="4385264" rtl="0" eaLnBrk="1" latinLnBrk="0" hangingPunct="1">
      <a:defRPr sz="5753" kern="1200">
        <a:solidFill>
          <a:schemeClr val="tx1"/>
        </a:solidFill>
        <a:latin typeface="+mn-lt"/>
        <a:ea typeface="+mn-ea"/>
        <a:cs typeface="+mn-cs"/>
      </a:defRPr>
    </a:lvl7pPr>
    <a:lvl8pPr marL="15348418" algn="l" defTabSz="4385264" rtl="0" eaLnBrk="1" latinLnBrk="0" hangingPunct="1">
      <a:defRPr sz="5753" kern="1200">
        <a:solidFill>
          <a:schemeClr val="tx1"/>
        </a:solidFill>
        <a:latin typeface="+mn-lt"/>
        <a:ea typeface="+mn-ea"/>
        <a:cs typeface="+mn-cs"/>
      </a:defRPr>
    </a:lvl8pPr>
    <a:lvl9pPr marL="17541054" algn="l" defTabSz="4385264" rtl="0" eaLnBrk="1" latinLnBrk="0" hangingPunct="1">
      <a:defRPr sz="57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4641C423-8924-3023-9AAB-6A69F4C6C7C7}"/>
              </a:ext>
            </a:extLst>
          </p:cNvPr>
          <p:cNvSpPr>
            <a:spLocks noGrp="1"/>
          </p:cNvSpPr>
          <p:nvPr>
            <p:ph type="title" hasCustomPrompt="1"/>
          </p:nvPr>
        </p:nvSpPr>
        <p:spPr>
          <a:xfrm>
            <a:off x="9676584" y="3009903"/>
            <a:ext cx="13791548" cy="6027967"/>
          </a:xfrm>
          <a:prstGeom prst="rect">
            <a:avLst/>
          </a:prstGeom>
        </p:spPr>
        <p:txBody>
          <a:bodyPr anchor="b"/>
          <a:lstStyle>
            <a:lvl1pPr>
              <a:defRPr sz="4500"/>
            </a:lvl1pPr>
          </a:lstStyle>
          <a:p>
            <a:r>
              <a:rPr lang="en-US"/>
              <a:t>CLICK TO EDIT TITLE</a:t>
            </a:r>
          </a:p>
        </p:txBody>
      </p:sp>
      <p:sp>
        <p:nvSpPr>
          <p:cNvPr id="15" name="Slide Subtitle">
            <a:extLst>
              <a:ext uri="{FF2B5EF4-FFF2-40B4-BE49-F238E27FC236}">
                <a16:creationId xmlns:a16="http://schemas.microsoft.com/office/drawing/2014/main" id="{A6CBF90E-9692-5E1A-8C4F-8A340E9325FF}"/>
              </a:ext>
            </a:extLst>
          </p:cNvPr>
          <p:cNvSpPr>
            <a:spLocks noGrp="1"/>
          </p:cNvSpPr>
          <p:nvPr>
            <p:ph type="body" sz="quarter" idx="10"/>
          </p:nvPr>
        </p:nvSpPr>
        <p:spPr>
          <a:xfrm>
            <a:off x="9676588" y="9067736"/>
            <a:ext cx="13791537" cy="3733864"/>
          </a:xfrm>
          <a:prstGeom prst="rect">
            <a:avLst/>
          </a:prstGeom>
        </p:spPr>
        <p:txBody>
          <a:bodyPr anchor="t"/>
          <a:lstStyle>
            <a:lvl1pPr>
              <a:defRPr sz="2000" b="1" spc="0">
                <a:latin typeface="Georgia" panose="02040502050405020303" pitchFamily="18" charset="0"/>
              </a:defRPr>
            </a:lvl1pPr>
          </a:lstStyle>
          <a:p>
            <a:pPr lvl="0"/>
            <a:r>
              <a:rPr lang="en-US"/>
              <a:t>Click to edit Master text styles</a:t>
            </a:r>
          </a:p>
        </p:txBody>
      </p:sp>
      <p:cxnSp>
        <p:nvCxnSpPr>
          <p:cNvPr id="21" name="White Veritcal Line">
            <a:extLst>
              <a:ext uri="{FF2B5EF4-FFF2-40B4-BE49-F238E27FC236}">
                <a16:creationId xmlns:a16="http://schemas.microsoft.com/office/drawing/2014/main" id="{743B84FE-F704-6BB7-9ADC-028614469DB2}"/>
              </a:ext>
              <a:ext uri="{C183D7F6-B498-43B3-948B-1728B52AA6E4}">
                <adec:decorative xmlns:adec="http://schemas.microsoft.com/office/drawing/2017/decorative" val="1"/>
              </a:ext>
            </a:extLst>
          </p:cNvPr>
          <p:cNvCxnSpPr>
            <a:cxnSpLocks/>
          </p:cNvCxnSpPr>
          <p:nvPr userDrawn="1"/>
        </p:nvCxnSpPr>
        <p:spPr>
          <a:xfrm>
            <a:off x="8466576" y="3009900"/>
            <a:ext cx="0" cy="97917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UND Logo" descr="University of North Dakota Logo">
            <a:extLst>
              <a:ext uri="{FF2B5EF4-FFF2-40B4-BE49-F238E27FC236}">
                <a16:creationId xmlns:a16="http://schemas.microsoft.com/office/drawing/2014/main" id="{82D8CE05-3959-6F4C-6A6D-F58B1E66DA29}"/>
              </a:ext>
            </a:extLst>
          </p:cNvPr>
          <p:cNvGrpSpPr>
            <a:grpSpLocks noChangeAspect="1"/>
          </p:cNvGrpSpPr>
          <p:nvPr/>
        </p:nvGrpSpPr>
        <p:grpSpPr>
          <a:xfrm>
            <a:off x="1557417" y="6148336"/>
            <a:ext cx="5631971" cy="3248128"/>
            <a:chOff x="1691366" y="5681713"/>
            <a:chExt cx="5209996" cy="3085352"/>
          </a:xfrm>
          <a:solidFill>
            <a:srgbClr val="FFFFFF"/>
          </a:solidFill>
        </p:grpSpPr>
        <p:sp>
          <p:nvSpPr>
            <p:cNvPr id="39" name="Freeform 38">
              <a:extLst>
                <a:ext uri="{FF2B5EF4-FFF2-40B4-BE49-F238E27FC236}">
                  <a16:creationId xmlns:a16="http://schemas.microsoft.com/office/drawing/2014/main" id="{B60F4549-BC40-D418-0391-AB3F76CCEB3B}"/>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3600"/>
            </a:p>
          </p:txBody>
        </p:sp>
        <p:sp>
          <p:nvSpPr>
            <p:cNvPr id="40" name="Freeform 39">
              <a:extLst>
                <a:ext uri="{FF2B5EF4-FFF2-40B4-BE49-F238E27FC236}">
                  <a16:creationId xmlns:a16="http://schemas.microsoft.com/office/drawing/2014/main" id="{AC2CBEAD-A3B1-7220-E16B-124AC3613A58}"/>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3600"/>
            </a:p>
          </p:txBody>
        </p:sp>
        <p:sp>
          <p:nvSpPr>
            <p:cNvPr id="41" name="Freeform 40">
              <a:extLst>
                <a:ext uri="{FF2B5EF4-FFF2-40B4-BE49-F238E27FC236}">
                  <a16:creationId xmlns:a16="http://schemas.microsoft.com/office/drawing/2014/main" id="{2024084A-30C8-FD1B-216C-F8A025D40AEF}"/>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3600"/>
            </a:p>
          </p:txBody>
        </p:sp>
        <p:grpSp>
          <p:nvGrpSpPr>
            <p:cNvPr id="42" name="Graphic 2" descr="University of North Dakota Logo">
              <a:extLst>
                <a:ext uri="{FF2B5EF4-FFF2-40B4-BE49-F238E27FC236}">
                  <a16:creationId xmlns:a16="http://schemas.microsoft.com/office/drawing/2014/main" id="{94A1104C-D4DD-191E-A47E-37949EBE61AA}"/>
                </a:ext>
              </a:extLst>
            </p:cNvPr>
            <p:cNvGrpSpPr/>
            <p:nvPr/>
          </p:nvGrpSpPr>
          <p:grpSpPr>
            <a:xfrm>
              <a:off x="1817613" y="8292869"/>
              <a:ext cx="4985214" cy="474195"/>
              <a:chOff x="1817613" y="8292869"/>
              <a:chExt cx="4985214" cy="474195"/>
            </a:xfrm>
            <a:solidFill>
              <a:srgbClr val="FFFFFF"/>
            </a:solidFill>
          </p:grpSpPr>
          <p:sp>
            <p:nvSpPr>
              <p:cNvPr id="43" name="Freeform 42">
                <a:extLst>
                  <a:ext uri="{FF2B5EF4-FFF2-40B4-BE49-F238E27FC236}">
                    <a16:creationId xmlns:a16="http://schemas.microsoft.com/office/drawing/2014/main" id="{96B310BB-40AC-B2C4-E581-7416CA4C841B}"/>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3600"/>
              </a:p>
            </p:txBody>
          </p:sp>
          <p:sp>
            <p:nvSpPr>
              <p:cNvPr id="44" name="Freeform 43">
                <a:extLst>
                  <a:ext uri="{FF2B5EF4-FFF2-40B4-BE49-F238E27FC236}">
                    <a16:creationId xmlns:a16="http://schemas.microsoft.com/office/drawing/2014/main" id="{D5309B3E-01AA-5A81-7B4A-C0CD60D1EA2D}"/>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45" name="Freeform 44">
                <a:extLst>
                  <a:ext uri="{FF2B5EF4-FFF2-40B4-BE49-F238E27FC236}">
                    <a16:creationId xmlns:a16="http://schemas.microsoft.com/office/drawing/2014/main" id="{803CBE2B-56BA-A30C-139E-BDB6390A2921}"/>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3600"/>
              </a:p>
            </p:txBody>
          </p:sp>
          <p:sp>
            <p:nvSpPr>
              <p:cNvPr id="46" name="Freeform 45">
                <a:extLst>
                  <a:ext uri="{FF2B5EF4-FFF2-40B4-BE49-F238E27FC236}">
                    <a16:creationId xmlns:a16="http://schemas.microsoft.com/office/drawing/2014/main" id="{AA21BA71-4555-5EEC-0A1B-58AE7397FC2F}"/>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3600"/>
              </a:p>
            </p:txBody>
          </p:sp>
          <p:sp>
            <p:nvSpPr>
              <p:cNvPr id="47" name="Freeform 46">
                <a:extLst>
                  <a:ext uri="{FF2B5EF4-FFF2-40B4-BE49-F238E27FC236}">
                    <a16:creationId xmlns:a16="http://schemas.microsoft.com/office/drawing/2014/main" id="{EED912DA-07A0-6C6D-596F-7190718E21B7}"/>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3600"/>
              </a:p>
            </p:txBody>
          </p:sp>
          <p:sp>
            <p:nvSpPr>
              <p:cNvPr id="48" name="Freeform 47">
                <a:extLst>
                  <a:ext uri="{FF2B5EF4-FFF2-40B4-BE49-F238E27FC236}">
                    <a16:creationId xmlns:a16="http://schemas.microsoft.com/office/drawing/2014/main" id="{29DD7EEE-B8BC-F11B-0BB0-9F3C77C7DCC6}"/>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3600"/>
              </a:p>
            </p:txBody>
          </p:sp>
          <p:sp>
            <p:nvSpPr>
              <p:cNvPr id="49" name="Freeform 48">
                <a:extLst>
                  <a:ext uri="{FF2B5EF4-FFF2-40B4-BE49-F238E27FC236}">
                    <a16:creationId xmlns:a16="http://schemas.microsoft.com/office/drawing/2014/main" id="{58D1E38C-0A6A-BFB9-BAA5-A812A7006A91}"/>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sp>
            <p:nvSpPr>
              <p:cNvPr id="50" name="Freeform 49">
                <a:extLst>
                  <a:ext uri="{FF2B5EF4-FFF2-40B4-BE49-F238E27FC236}">
                    <a16:creationId xmlns:a16="http://schemas.microsoft.com/office/drawing/2014/main" id="{AE9C46EA-6355-48C8-3E56-5DE2198DE4A6}"/>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3600"/>
              </a:p>
            </p:txBody>
          </p:sp>
          <p:sp>
            <p:nvSpPr>
              <p:cNvPr id="51" name="Freeform 50">
                <a:extLst>
                  <a:ext uri="{FF2B5EF4-FFF2-40B4-BE49-F238E27FC236}">
                    <a16:creationId xmlns:a16="http://schemas.microsoft.com/office/drawing/2014/main" id="{BF33B724-C61F-F4EF-0F43-7135AD3DDCF2}"/>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3600"/>
              </a:p>
            </p:txBody>
          </p:sp>
          <p:sp>
            <p:nvSpPr>
              <p:cNvPr id="52" name="Freeform 51">
                <a:extLst>
                  <a:ext uri="{FF2B5EF4-FFF2-40B4-BE49-F238E27FC236}">
                    <a16:creationId xmlns:a16="http://schemas.microsoft.com/office/drawing/2014/main" id="{11F5E925-AC38-051D-07F3-5BEE80A7791B}"/>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53" name="Freeform 52">
                <a:extLst>
                  <a:ext uri="{FF2B5EF4-FFF2-40B4-BE49-F238E27FC236}">
                    <a16:creationId xmlns:a16="http://schemas.microsoft.com/office/drawing/2014/main" id="{2B84179C-986D-B6D8-9D03-46256C6F5E52}"/>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3600"/>
              </a:p>
            </p:txBody>
          </p:sp>
          <p:sp>
            <p:nvSpPr>
              <p:cNvPr id="54" name="Freeform 53">
                <a:extLst>
                  <a:ext uri="{FF2B5EF4-FFF2-40B4-BE49-F238E27FC236}">
                    <a16:creationId xmlns:a16="http://schemas.microsoft.com/office/drawing/2014/main" id="{23229DD5-902E-4DA7-CCB8-28D57E75EC20}"/>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grpSp>
        <p:grpSp>
          <p:nvGrpSpPr>
            <p:cNvPr id="55" name="Graphic 2" descr="University of North Dakota Logo">
              <a:extLst>
                <a:ext uri="{FF2B5EF4-FFF2-40B4-BE49-F238E27FC236}">
                  <a16:creationId xmlns:a16="http://schemas.microsoft.com/office/drawing/2014/main" id="{971407F5-97DD-20B5-A05C-C54AA6430715}"/>
                </a:ext>
              </a:extLst>
            </p:cNvPr>
            <p:cNvGrpSpPr/>
            <p:nvPr/>
          </p:nvGrpSpPr>
          <p:grpSpPr>
            <a:xfrm>
              <a:off x="1848405" y="8043454"/>
              <a:ext cx="4738879" cy="193989"/>
              <a:chOff x="1848405" y="8043454"/>
              <a:chExt cx="4738879" cy="193989"/>
            </a:xfrm>
            <a:solidFill>
              <a:srgbClr val="FFFFFF"/>
            </a:solidFill>
          </p:grpSpPr>
          <p:sp>
            <p:nvSpPr>
              <p:cNvPr id="56" name="Freeform 55">
                <a:extLst>
                  <a:ext uri="{FF2B5EF4-FFF2-40B4-BE49-F238E27FC236}">
                    <a16:creationId xmlns:a16="http://schemas.microsoft.com/office/drawing/2014/main" id="{4788173F-A2BD-01F9-253D-2918ACF0BC95}"/>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3600"/>
              </a:p>
            </p:txBody>
          </p:sp>
          <p:sp>
            <p:nvSpPr>
              <p:cNvPr id="57" name="Freeform 56">
                <a:extLst>
                  <a:ext uri="{FF2B5EF4-FFF2-40B4-BE49-F238E27FC236}">
                    <a16:creationId xmlns:a16="http://schemas.microsoft.com/office/drawing/2014/main" id="{F4D7751B-D760-2B11-D712-2DD887715B37}"/>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3600"/>
              </a:p>
            </p:txBody>
          </p:sp>
          <p:sp>
            <p:nvSpPr>
              <p:cNvPr id="58" name="Freeform 57">
                <a:extLst>
                  <a:ext uri="{FF2B5EF4-FFF2-40B4-BE49-F238E27FC236}">
                    <a16:creationId xmlns:a16="http://schemas.microsoft.com/office/drawing/2014/main" id="{1389401D-7A7D-CF99-66D4-124642A6CF51}"/>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59" name="Freeform 58">
                <a:extLst>
                  <a:ext uri="{FF2B5EF4-FFF2-40B4-BE49-F238E27FC236}">
                    <a16:creationId xmlns:a16="http://schemas.microsoft.com/office/drawing/2014/main" id="{5D19D2C0-0868-5D2E-4FE8-1D04172CBC1A}"/>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3600"/>
              </a:p>
            </p:txBody>
          </p:sp>
          <p:sp>
            <p:nvSpPr>
              <p:cNvPr id="60" name="Freeform 59">
                <a:extLst>
                  <a:ext uri="{FF2B5EF4-FFF2-40B4-BE49-F238E27FC236}">
                    <a16:creationId xmlns:a16="http://schemas.microsoft.com/office/drawing/2014/main" id="{8C1DC7EE-22AD-472E-0580-48F8B1FA8E75}"/>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3600"/>
              </a:p>
            </p:txBody>
          </p:sp>
          <p:sp>
            <p:nvSpPr>
              <p:cNvPr id="61" name="Freeform 60">
                <a:extLst>
                  <a:ext uri="{FF2B5EF4-FFF2-40B4-BE49-F238E27FC236}">
                    <a16:creationId xmlns:a16="http://schemas.microsoft.com/office/drawing/2014/main" id="{B49E4421-3775-3105-6638-2CF74013E360}"/>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3600"/>
              </a:p>
            </p:txBody>
          </p:sp>
          <p:sp>
            <p:nvSpPr>
              <p:cNvPr id="62" name="Freeform 61">
                <a:extLst>
                  <a:ext uri="{FF2B5EF4-FFF2-40B4-BE49-F238E27FC236}">
                    <a16:creationId xmlns:a16="http://schemas.microsoft.com/office/drawing/2014/main" id="{C9C323E7-9C67-9038-B600-0B32671DD045}"/>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3600"/>
              </a:p>
            </p:txBody>
          </p:sp>
          <p:sp>
            <p:nvSpPr>
              <p:cNvPr id="63" name="Freeform 62">
                <a:extLst>
                  <a:ext uri="{FF2B5EF4-FFF2-40B4-BE49-F238E27FC236}">
                    <a16:creationId xmlns:a16="http://schemas.microsoft.com/office/drawing/2014/main" id="{E03B6EF5-8A0C-3826-C9E0-A55B24B89D8D}"/>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64" name="Freeform 63">
                <a:extLst>
                  <a:ext uri="{FF2B5EF4-FFF2-40B4-BE49-F238E27FC236}">
                    <a16:creationId xmlns:a16="http://schemas.microsoft.com/office/drawing/2014/main" id="{E49EB6F9-0782-0EF3-2877-2E68432B5701}"/>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3600"/>
              </a:p>
            </p:txBody>
          </p:sp>
          <p:sp>
            <p:nvSpPr>
              <p:cNvPr id="65" name="Freeform 64">
                <a:extLst>
                  <a:ext uri="{FF2B5EF4-FFF2-40B4-BE49-F238E27FC236}">
                    <a16:creationId xmlns:a16="http://schemas.microsoft.com/office/drawing/2014/main" id="{20BA345D-6580-16FF-9A73-79E7E4E5C0E9}"/>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3600"/>
              </a:p>
            </p:txBody>
          </p:sp>
          <p:sp>
            <p:nvSpPr>
              <p:cNvPr id="66" name="Freeform 65">
                <a:extLst>
                  <a:ext uri="{FF2B5EF4-FFF2-40B4-BE49-F238E27FC236}">
                    <a16:creationId xmlns:a16="http://schemas.microsoft.com/office/drawing/2014/main" id="{F9FCAB80-3C44-52EB-B40E-00C50F4176A5}"/>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3600"/>
              </a:p>
            </p:txBody>
          </p:sp>
          <p:sp>
            <p:nvSpPr>
              <p:cNvPr id="67" name="Freeform 66">
                <a:extLst>
                  <a:ext uri="{FF2B5EF4-FFF2-40B4-BE49-F238E27FC236}">
                    <a16:creationId xmlns:a16="http://schemas.microsoft.com/office/drawing/2014/main" id="{30B91405-08AF-0A56-C33F-FF27C272B46D}"/>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3600"/>
              </a:p>
            </p:txBody>
          </p:sp>
        </p:grpSp>
        <p:sp>
          <p:nvSpPr>
            <p:cNvPr id="68" name="Freeform 67">
              <a:extLst>
                <a:ext uri="{FF2B5EF4-FFF2-40B4-BE49-F238E27FC236}">
                  <a16:creationId xmlns:a16="http://schemas.microsoft.com/office/drawing/2014/main" id="{F422EEC4-91DE-EB77-0DEB-3CC47B180819}"/>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3600"/>
            </a:p>
          </p:txBody>
        </p:sp>
        <p:sp>
          <p:nvSpPr>
            <p:cNvPr id="69" name="Freeform 68">
              <a:extLst>
                <a:ext uri="{FF2B5EF4-FFF2-40B4-BE49-F238E27FC236}">
                  <a16:creationId xmlns:a16="http://schemas.microsoft.com/office/drawing/2014/main" id="{78438DC1-DC5E-7DFD-57B4-2B95A4BD07AE}"/>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3600"/>
            </a:p>
          </p:txBody>
        </p:sp>
      </p:grpSp>
    </p:spTree>
    <p:extLst>
      <p:ext uri="{BB962C8B-B14F-4D97-AF65-F5344CB8AC3E}">
        <p14:creationId xmlns:p14="http://schemas.microsoft.com/office/powerpoint/2010/main" val="1190952003"/>
      </p:ext>
    </p:extLst>
  </p:cSld>
  <p:clrMapOvr>
    <a:masterClrMapping/>
  </p:clrMapOvr>
  <p:extLst>
    <p:ext uri="{DCECCB84-F9BA-43D5-87BE-67443E8EF086}">
      <p15:sldGuideLst xmlns:p15="http://schemas.microsoft.com/office/powerpoint/2012/main">
        <p15:guide id="1" orient="horz" pos="1896" userDrawn="1">
          <p15:clr>
            <a:srgbClr val="FBAE40"/>
          </p15:clr>
        </p15:guide>
        <p15:guide id="2" pos="602" userDrawn="1">
          <p15:clr>
            <a:srgbClr val="FBAE40"/>
          </p15:clr>
        </p15:guide>
        <p15:guide id="3" pos="14784" userDrawn="1">
          <p15:clr>
            <a:srgbClr val="FBAE40"/>
          </p15:clr>
        </p15:guide>
        <p15:guide id="4" orient="horz" pos="8064" userDrawn="1">
          <p15:clr>
            <a:srgbClr val="FBAE40"/>
          </p15:clr>
        </p15:guide>
        <p15:guide id="5" pos="60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finit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Affinity">
            <a:extLst>
              <a:ext uri="{FF2B5EF4-FFF2-40B4-BE49-F238E27FC236}">
                <a16:creationId xmlns:a16="http://schemas.microsoft.com/office/drawing/2014/main" id="{A0D23416-88F5-184F-4F0B-37BE9DBDE4CC}"/>
              </a:ext>
            </a:extLst>
          </p:cNvPr>
          <p:cNvSpPr txBox="1">
            <a:spLocks/>
          </p:cNvSpPr>
          <p:nvPr userDrawn="1"/>
        </p:nvSpPr>
        <p:spPr>
          <a:xfrm>
            <a:off x="7327502" y="897847"/>
            <a:ext cx="16290314" cy="369332"/>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2000" spc="0" baseline="0"/>
              <a:t>AFFINITY    A Sense of Belonging</a:t>
            </a:r>
          </a:p>
        </p:txBody>
      </p:sp>
      <p:cxnSp>
        <p:nvCxnSpPr>
          <p:cNvPr id="2" name="Vertical White Line">
            <a:extLst>
              <a:ext uri="{FF2B5EF4-FFF2-40B4-BE49-F238E27FC236}">
                <a16:creationId xmlns:a16="http://schemas.microsoft.com/office/drawing/2014/main" id="{958C3D12-D142-E8BB-91B5-F539439ACD66}"/>
              </a:ext>
            </a:extLst>
          </p:cNvPr>
          <p:cNvCxnSpPr>
            <a:cxnSpLocks/>
          </p:cNvCxnSpPr>
          <p:nvPr userDrawn="1"/>
        </p:nvCxnSpPr>
        <p:spPr>
          <a:xfrm>
            <a:off x="16921771"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61510"/>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orient="horz" pos="1704" userDrawn="1">
          <p15:clr>
            <a:srgbClr val="FBAE40"/>
          </p15:clr>
        </p15:guide>
        <p15:guide id="5" pos="13824" userDrawn="1">
          <p15:clr>
            <a:srgbClr val="FBAE40"/>
          </p15:clr>
        </p15:guide>
        <p15:guide id="6" orient="horz" pos="80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over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Discovery">
            <a:extLst>
              <a:ext uri="{FF2B5EF4-FFF2-40B4-BE49-F238E27FC236}">
                <a16:creationId xmlns:a16="http://schemas.microsoft.com/office/drawing/2014/main" id="{A0D23416-88F5-184F-4F0B-37BE9DBDE4CC}"/>
              </a:ext>
            </a:extLst>
          </p:cNvPr>
          <p:cNvSpPr txBox="1">
            <a:spLocks/>
          </p:cNvSpPr>
          <p:nvPr userDrawn="1"/>
        </p:nvSpPr>
        <p:spPr>
          <a:xfrm>
            <a:off x="7327502" y="909424"/>
            <a:ext cx="16290314"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a:t>DISCOVERY    A Love of Inquiry and Creativity</a:t>
            </a:r>
          </a:p>
        </p:txBody>
      </p:sp>
      <p:cxnSp>
        <p:nvCxnSpPr>
          <p:cNvPr id="2" name="Vertical White Line">
            <a:extLst>
              <a:ext uri="{FF2B5EF4-FFF2-40B4-BE49-F238E27FC236}">
                <a16:creationId xmlns:a16="http://schemas.microsoft.com/office/drawing/2014/main" id="{14A6DAFC-C68B-D2D1-FBE1-83E8974617F1}"/>
              </a:ext>
            </a:extLst>
          </p:cNvPr>
          <p:cNvCxnSpPr>
            <a:cxnSpLocks/>
          </p:cNvCxnSpPr>
          <p:nvPr userDrawn="1"/>
        </p:nvCxnSpPr>
        <p:spPr>
          <a:xfrm>
            <a:off x="14836569"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236879"/>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rvice">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Service">
            <a:extLst>
              <a:ext uri="{FF2B5EF4-FFF2-40B4-BE49-F238E27FC236}">
                <a16:creationId xmlns:a16="http://schemas.microsoft.com/office/drawing/2014/main" id="{A0D23416-88F5-184F-4F0B-37BE9DBDE4CC}"/>
              </a:ext>
            </a:extLst>
          </p:cNvPr>
          <p:cNvSpPr txBox="1">
            <a:spLocks/>
          </p:cNvSpPr>
          <p:nvPr userDrawn="1"/>
        </p:nvSpPr>
        <p:spPr>
          <a:xfrm>
            <a:off x="5950849" y="909424"/>
            <a:ext cx="17666967"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a:t>Service    A Commitment to People and Communities</a:t>
            </a:r>
          </a:p>
        </p:txBody>
      </p:sp>
      <p:cxnSp>
        <p:nvCxnSpPr>
          <p:cNvPr id="2" name="Vertical White Line">
            <a:extLst>
              <a:ext uri="{FF2B5EF4-FFF2-40B4-BE49-F238E27FC236}">
                <a16:creationId xmlns:a16="http://schemas.microsoft.com/office/drawing/2014/main" id="{02AA5D74-3A1A-CE9F-DEDD-2B6BE6D41563}"/>
              </a:ext>
            </a:extLst>
          </p:cNvPr>
          <p:cNvCxnSpPr>
            <a:cxnSpLocks/>
          </p:cNvCxnSpPr>
          <p:nvPr userDrawn="1"/>
        </p:nvCxnSpPr>
        <p:spPr>
          <a:xfrm>
            <a:off x="11740845"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24599"/>
      </p:ext>
    </p:extLst>
  </p:cSld>
  <p:clrMapOvr>
    <a:masterClrMapping/>
  </p:clrMapOvr>
  <p:extLst>
    <p:ext uri="{DCECCB84-F9BA-43D5-87BE-67443E8EF086}">
      <p15:sldGuideLst xmlns:p15="http://schemas.microsoft.com/office/powerpoint/2012/main">
        <p15:guide id="1" pos="768"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Image">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F3CDA6D5-5C94-D294-1D64-AB84FBC09F4F}"/>
              </a:ext>
            </a:extLst>
          </p:cNvPr>
          <p:cNvSpPr>
            <a:spLocks noGrp="1"/>
          </p:cNvSpPr>
          <p:nvPr>
            <p:ph type="title" hasCustomPrompt="1"/>
          </p:nvPr>
        </p:nvSpPr>
        <p:spPr>
          <a:xfrm>
            <a:off x="10058682" y="3342515"/>
            <a:ext cx="13866593" cy="2008450"/>
          </a:xfrm>
          <a:prstGeom prst="rect">
            <a:avLst/>
          </a:prstGeom>
        </p:spPr>
        <p:txBody>
          <a:bodyPr tIns="0" bIns="0" anchor="b"/>
          <a:lstStyle>
            <a:lvl1pPr>
              <a:defRPr sz="3000" b="1" i="0">
                <a:solidFill>
                  <a:srgbClr val="009A44"/>
                </a:solidFill>
                <a:latin typeface="Arial" panose="020B0604020202020204" pitchFamily="34" charset="0"/>
                <a:cs typeface="Arial" panose="020B0604020202020204" pitchFamily="34" charset="0"/>
              </a:defRPr>
            </a:lvl1pPr>
          </a:lstStyle>
          <a:p>
            <a:r>
              <a:rPr lang="en-US"/>
              <a:t>CLICK TO EDIT</a:t>
            </a:r>
            <a:br>
              <a:rPr lang="en-US"/>
            </a:br>
            <a:r>
              <a:rPr lang="en-US"/>
              <a:t>HEADLINE</a:t>
            </a:r>
          </a:p>
        </p:txBody>
      </p:sp>
      <p:sp>
        <p:nvSpPr>
          <p:cNvPr id="4" name="Subtitle">
            <a:extLst>
              <a:ext uri="{FF2B5EF4-FFF2-40B4-BE49-F238E27FC236}">
                <a16:creationId xmlns:a16="http://schemas.microsoft.com/office/drawing/2014/main" id="{0DA5D67D-FB0B-FC57-7D6F-D3D663492DFE}"/>
              </a:ext>
            </a:extLst>
          </p:cNvPr>
          <p:cNvSpPr>
            <a:spLocks noGrp="1"/>
          </p:cNvSpPr>
          <p:nvPr>
            <p:ph type="body" sz="quarter" idx="11" hasCustomPrompt="1"/>
          </p:nvPr>
        </p:nvSpPr>
        <p:spPr>
          <a:xfrm>
            <a:off x="10076929" y="5589582"/>
            <a:ext cx="13866592" cy="660036"/>
          </a:xfrm>
          <a:prstGeom prst="rect">
            <a:avLst/>
          </a:prstGeom>
        </p:spPr>
        <p:txBody>
          <a:bodyPr anchor="ctr"/>
          <a:lstStyle>
            <a:lvl1pPr marL="0" indent="0">
              <a:buNone/>
              <a:defRPr sz="2000" b="1" i="0">
                <a:solidFill>
                  <a:schemeClr val="tx1"/>
                </a:solidFill>
                <a:latin typeface="Georgia" panose="02040502050405020303" pitchFamily="18" charset="0"/>
                <a:cs typeface="Arial" panose="020B0604020202020204" pitchFamily="34" charset="0"/>
              </a:defRPr>
            </a:lvl1pPr>
          </a:lstStyle>
          <a:p>
            <a:pPr lvl="0"/>
            <a:r>
              <a:rPr lang="en-US"/>
              <a:t>Click to add subhead</a:t>
            </a:r>
          </a:p>
        </p:txBody>
      </p:sp>
      <p:sp>
        <p:nvSpPr>
          <p:cNvPr id="6" name="Body Text">
            <a:extLst>
              <a:ext uri="{FF2B5EF4-FFF2-40B4-BE49-F238E27FC236}">
                <a16:creationId xmlns:a16="http://schemas.microsoft.com/office/drawing/2014/main" id="{9FF05B28-0690-2B5F-ED28-E334C855A8CA}"/>
              </a:ext>
            </a:extLst>
          </p:cNvPr>
          <p:cNvSpPr>
            <a:spLocks noGrp="1"/>
          </p:cNvSpPr>
          <p:nvPr>
            <p:ph type="body" sz="quarter" idx="12" hasCustomPrompt="1"/>
          </p:nvPr>
        </p:nvSpPr>
        <p:spPr>
          <a:xfrm>
            <a:off x="10534070" y="6488242"/>
            <a:ext cx="13391202" cy="6770560"/>
          </a:xfrm>
          <a:prstGeom prst="rect">
            <a:avLst/>
          </a:prstGeom>
        </p:spPr>
        <p:txBody>
          <a:bodyPr tIns="0" bIns="0"/>
          <a:lstStyle>
            <a:lvl1pPr marL="0" indent="0">
              <a:lnSpc>
                <a:spcPts val="2817"/>
              </a:lnSpc>
              <a:spcAft>
                <a:spcPts val="500"/>
              </a:spcAft>
              <a:buNone/>
              <a:defRPr sz="2000">
                <a:solidFill>
                  <a:schemeClr val="tx1"/>
                </a:solidFill>
                <a:latin typeface="Arial" panose="020B0604020202020204" pitchFamily="34" charset="0"/>
                <a:cs typeface="Arial" panose="020B0604020202020204" pitchFamily="34" charset="0"/>
              </a:defRPr>
            </a:lvl1pPr>
          </a:lstStyle>
          <a:p>
            <a:pPr lvl="0"/>
            <a:r>
              <a:rPr lang="en-US"/>
              <a:t>Body text </a:t>
            </a:r>
          </a:p>
        </p:txBody>
      </p:sp>
      <p:pic>
        <p:nvPicPr>
          <p:cNvPr id="5" name="Green Slashes">
            <a:extLst>
              <a:ext uri="{FF2B5EF4-FFF2-40B4-BE49-F238E27FC236}">
                <a16:creationId xmlns:a16="http://schemas.microsoft.com/office/drawing/2014/main" id="{D3229CDB-3347-B258-F8F5-87755F9F63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01538" y="931617"/>
            <a:ext cx="5653457" cy="1884731"/>
          </a:xfrm>
          <a:prstGeom prst="rect">
            <a:avLst/>
          </a:prstGeom>
        </p:spPr>
      </p:pic>
      <p:sp>
        <p:nvSpPr>
          <p:cNvPr id="24" name="Picture Placeholder">
            <a:extLst>
              <a:ext uri="{FF2B5EF4-FFF2-40B4-BE49-F238E27FC236}">
                <a16:creationId xmlns:a16="http://schemas.microsoft.com/office/drawing/2014/main" id="{1F52AC1E-2DC8-E042-5D93-59D644F041A1}"/>
              </a:ext>
            </a:extLst>
          </p:cNvPr>
          <p:cNvSpPr>
            <a:spLocks noGrp="1"/>
          </p:cNvSpPr>
          <p:nvPr>
            <p:ph type="pic" sz="quarter" idx="10" hasCustomPrompt="1"/>
          </p:nvPr>
        </p:nvSpPr>
        <p:spPr>
          <a:xfrm>
            <a:off x="458729" y="457200"/>
            <a:ext cx="9142809" cy="12801600"/>
          </a:xfrm>
          <a:prstGeom prst="rect">
            <a:avLst/>
          </a:prstGeom>
          <a:solidFill>
            <a:schemeClr val="bg1">
              <a:lumMod val="75000"/>
            </a:schemeClr>
          </a:solidFill>
        </p:spPr>
        <p:txBody>
          <a:bodyPr anchor="t" anchorCtr="0"/>
          <a:lstStyle>
            <a:lvl1pPr marL="0" indent="0" algn="ctr">
              <a:buNone/>
              <a:defRPr sz="1125">
                <a:solidFill>
                  <a:schemeClr val="bg1">
                    <a:lumMod val="50000"/>
                  </a:schemeClr>
                </a:solidFill>
                <a:latin typeface="Arial" panose="020B0604020202020204" pitchFamily="34" charset="0"/>
                <a:cs typeface="Arial" panose="020B0604020202020204" pitchFamily="34" charset="0"/>
              </a:defRPr>
            </a:lvl1pPr>
          </a:lstStyle>
          <a:p>
            <a:r>
              <a:rPr lang="en-US"/>
              <a:t>Click icon to add photo</a:t>
            </a:r>
          </a:p>
        </p:txBody>
      </p:sp>
      <p:pic>
        <p:nvPicPr>
          <p:cNvPr id="3" name="UND Logo">
            <a:extLst>
              <a:ext uri="{FF2B5EF4-FFF2-40B4-BE49-F238E27FC236}">
                <a16:creationId xmlns:a16="http://schemas.microsoft.com/office/drawing/2014/main" id="{48C2988F-6293-224A-679B-FCDCE5E7F7A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725797" y="414994"/>
            <a:ext cx="2404444" cy="1030610"/>
          </a:xfrm>
          <a:prstGeom prst="rect">
            <a:avLst/>
          </a:prstGeom>
        </p:spPr>
      </p:pic>
    </p:spTree>
    <p:extLst>
      <p:ext uri="{BB962C8B-B14F-4D97-AF65-F5344CB8AC3E}">
        <p14:creationId xmlns:p14="http://schemas.microsoft.com/office/powerpoint/2010/main" val="3795897517"/>
      </p:ext>
    </p:extLst>
  </p:cSld>
  <p:clrMapOvr>
    <a:masterClrMapping/>
  </p:clrMapOvr>
  <p:extLst>
    <p:ext uri="{DCECCB84-F9BA-43D5-87BE-67443E8EF086}">
      <p15:sldGuideLst xmlns:p15="http://schemas.microsoft.com/office/powerpoint/2012/main">
        <p15:guide id="1" pos="288" userDrawn="1">
          <p15:clr>
            <a:srgbClr val="FBAE40"/>
          </p15:clr>
        </p15:guide>
        <p15:guide id="2" orient="horz" pos="288" userDrawn="1">
          <p15:clr>
            <a:srgbClr val="FBAE40"/>
          </p15:clr>
        </p15:guide>
        <p15:guide id="3" orient="horz" pos="8352" userDrawn="1">
          <p15:clr>
            <a:srgbClr val="FBAE40"/>
          </p15:clr>
        </p15:guide>
        <p15:guide id="4" pos="150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Screen Photo and Caption">
    <p:bg>
      <p:bgPr>
        <a:pattFill prst="lgCheck">
          <a:fgClr>
            <a:schemeClr val="bg2"/>
          </a:fgClr>
          <a:bgClr>
            <a:schemeClr val="bg1"/>
          </a:bgClr>
        </a:pattFill>
        <a:effectLst/>
      </p:bgPr>
    </p:bg>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F8ABDF81-39C6-4BC3-92BB-D919525449E0}"/>
              </a:ext>
            </a:extLst>
          </p:cNvPr>
          <p:cNvSpPr>
            <a:spLocks noGrp="1"/>
          </p:cNvSpPr>
          <p:nvPr>
            <p:ph type="pic" sz="quarter" idx="12" hasCustomPrompt="1"/>
          </p:nvPr>
        </p:nvSpPr>
        <p:spPr>
          <a:xfrm>
            <a:off x="2" y="0"/>
            <a:ext cx="24384000" cy="13716000"/>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3" name="Caption">
            <a:extLst>
              <a:ext uri="{FF2B5EF4-FFF2-40B4-BE49-F238E27FC236}">
                <a16:creationId xmlns:a16="http://schemas.microsoft.com/office/drawing/2014/main" id="{5B0CACFC-AAEC-7846-CA4B-163F3DCEE202}"/>
              </a:ext>
              <a:ext uri="{C183D7F6-B498-43B3-948B-1728B52AA6E4}">
                <adec:decorative xmlns:adec="http://schemas.microsoft.com/office/drawing/2017/decorative" val="0"/>
              </a:ext>
            </a:extLst>
          </p:cNvPr>
          <p:cNvSpPr>
            <a:spLocks noGrp="1"/>
          </p:cNvSpPr>
          <p:nvPr>
            <p:ph type="body" sz="quarter" idx="14" hasCustomPrompt="1"/>
          </p:nvPr>
        </p:nvSpPr>
        <p:spPr>
          <a:xfrm>
            <a:off x="0" y="10332720"/>
            <a:ext cx="10971372" cy="292608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square" lIns="640080" tIns="0" rIns="2286000" bIns="0" anchor="ctr" anchorCtr="0">
            <a:noAutofit/>
          </a:bodyPr>
          <a:lstStyle>
            <a:lvl1pPr marL="0" indent="0">
              <a:buNone/>
              <a:defRPr sz="2000">
                <a:solidFill>
                  <a:srgbClr val="009A44"/>
                </a:solidFill>
                <a:latin typeface="Arial" panose="020B0604020202020204" pitchFamily="34" charset="0"/>
                <a:cs typeface="Arial" panose="020B0604020202020204" pitchFamily="34" charset="0"/>
              </a:defRPr>
            </a:lvl1pPr>
          </a:lstStyle>
          <a:p>
            <a:pPr lvl="0"/>
            <a:r>
              <a:rPr lang="en-US"/>
              <a:t>Add caption here. </a:t>
            </a:r>
            <a:br>
              <a:rPr lang="en-US"/>
            </a:br>
            <a:r>
              <a:rPr lang="en-US"/>
              <a:t>Lorem ipsum dolor </a:t>
            </a:r>
            <a:br>
              <a:rPr lang="en-US"/>
            </a:br>
            <a:r>
              <a:rPr lang="en-US" err="1"/>
              <a:t>amet</a:t>
            </a:r>
            <a:r>
              <a:rPr lang="en-US"/>
              <a:t> consectetuer.</a:t>
            </a:r>
          </a:p>
        </p:txBody>
      </p:sp>
      <p:sp>
        <p:nvSpPr>
          <p:cNvPr id="4" name="UND Logo">
            <a:extLst>
              <a:ext uri="{FF2B5EF4-FFF2-40B4-BE49-F238E27FC236}">
                <a16:creationId xmlns:a16="http://schemas.microsoft.com/office/drawing/2014/main" id="{217F571E-AEA0-76DB-69E5-A3EFADD65994}"/>
              </a:ext>
              <a:ext uri="{C183D7F6-B498-43B3-948B-1728B52AA6E4}">
                <adec:decorative xmlns:adec="http://schemas.microsoft.com/office/drawing/2017/decorative" val="1"/>
              </a:ext>
            </a:extLst>
          </p:cNvPr>
          <p:cNvSpPr txBox="1">
            <a:spLocks noChangeAspect="1"/>
          </p:cNvSpPr>
          <p:nvPr userDrawn="1"/>
        </p:nvSpPr>
        <p:spPr>
          <a:xfrm>
            <a:off x="21480102" y="412956"/>
            <a:ext cx="2353362" cy="1005840"/>
          </a:xfrm>
          <a:prstGeom prst="rect">
            <a:avLst/>
          </a:prstGeom>
          <a:blipFill>
            <a:blip r:embed="rId4">
              <a:extLst>
                <a:ext uri="{96DAC541-7B7A-43D3-8B79-37D633B846F1}">
                  <asvg:svgBlip xmlns:asvg="http://schemas.microsoft.com/office/drawing/2016/SVG/main" r:embed="rId5"/>
                </a:ext>
              </a:extLst>
            </a:blip>
            <a:stretch>
              <a:fillRect/>
            </a:stretch>
          </a:blipFill>
        </p:spPr>
        <p:txBody>
          <a:bodyPr wrap="none" rtlCol="0">
            <a:noAutofit/>
          </a:bodyPr>
          <a:lstStyle/>
          <a:p>
            <a:endParaRPr lang="en-US" sz="3572"/>
          </a:p>
        </p:txBody>
      </p:sp>
    </p:spTree>
    <p:extLst>
      <p:ext uri="{BB962C8B-B14F-4D97-AF65-F5344CB8AC3E}">
        <p14:creationId xmlns:p14="http://schemas.microsoft.com/office/powerpoint/2010/main" val="552412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352" userDrawn="1">
          <p15:clr>
            <a:srgbClr val="FBAE40"/>
          </p15:clr>
        </p15:guide>
        <p15:guide id="2" pos="384" userDrawn="1">
          <p15:clr>
            <a:srgbClr val="FBAE40"/>
          </p15:clr>
        </p15:guide>
        <p15:guide id="3" pos="14976" userDrawn="1">
          <p15:clr>
            <a:srgbClr val="FBAE40"/>
          </p15:clr>
        </p15:guide>
        <p15:guide id="4" orient="horz" pos="2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creen Grid">
    <p:bg>
      <p:bgPr>
        <a:solidFill>
          <a:schemeClr val="bg1"/>
        </a:solidFill>
        <a:effectLst/>
      </p:bgPr>
    </p:bg>
    <p:spTree>
      <p:nvGrpSpPr>
        <p:cNvPr id="1" name=""/>
        <p:cNvGrpSpPr/>
        <p:nvPr/>
      </p:nvGrpSpPr>
      <p:grpSpPr>
        <a:xfrm>
          <a:off x="0" y="0"/>
          <a:ext cx="0" cy="0"/>
          <a:chOff x="0" y="0"/>
          <a:chExt cx="0" cy="0"/>
        </a:xfrm>
      </p:grpSpPr>
      <p:sp>
        <p:nvSpPr>
          <p:cNvPr id="17" name="Picture Placeholder">
            <a:extLst>
              <a:ext uri="{FF2B5EF4-FFF2-40B4-BE49-F238E27FC236}">
                <a16:creationId xmlns:a16="http://schemas.microsoft.com/office/drawing/2014/main" id="{F8ABDF81-39C6-4BC3-92BB-D919525449E0}"/>
              </a:ext>
            </a:extLst>
          </p:cNvPr>
          <p:cNvSpPr>
            <a:spLocks noGrp="1"/>
          </p:cNvSpPr>
          <p:nvPr>
            <p:ph type="pic" sz="quarter" idx="12" hasCustomPrompt="1"/>
          </p:nvPr>
        </p:nvSpPr>
        <p:spPr>
          <a:xfrm>
            <a:off x="-1" y="-3439"/>
            <a:ext cx="12192001" cy="13719438"/>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7" name="Picture Placeholder">
            <a:extLst>
              <a:ext uri="{FF2B5EF4-FFF2-40B4-BE49-F238E27FC236}">
                <a16:creationId xmlns:a16="http://schemas.microsoft.com/office/drawing/2014/main" id="{84E109CC-BBE4-F7FB-E4BA-09B717FBF473}"/>
              </a:ext>
            </a:extLst>
          </p:cNvPr>
          <p:cNvSpPr>
            <a:spLocks noGrp="1"/>
          </p:cNvSpPr>
          <p:nvPr>
            <p:ph type="pic" sz="quarter" idx="15" hasCustomPrompt="1"/>
          </p:nvPr>
        </p:nvSpPr>
        <p:spPr>
          <a:xfrm>
            <a:off x="12299939" y="-3437"/>
            <a:ext cx="12084063" cy="6820186"/>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8" name="Picture Placeholder">
            <a:extLst>
              <a:ext uri="{FF2B5EF4-FFF2-40B4-BE49-F238E27FC236}">
                <a16:creationId xmlns:a16="http://schemas.microsoft.com/office/drawing/2014/main" id="{0E3592DC-DB53-1DC2-10D6-1893740F2CE4}"/>
              </a:ext>
            </a:extLst>
          </p:cNvPr>
          <p:cNvSpPr>
            <a:spLocks noGrp="1"/>
          </p:cNvSpPr>
          <p:nvPr>
            <p:ph type="pic" sz="quarter" idx="16" hasCustomPrompt="1"/>
          </p:nvPr>
        </p:nvSpPr>
        <p:spPr>
          <a:xfrm>
            <a:off x="12299939" y="6916438"/>
            <a:ext cx="12084063" cy="6816736"/>
          </a:xfrm>
          <a:prstGeom prst="rect">
            <a:avLst/>
          </a:prstGeom>
          <a:solidFill>
            <a:schemeClr val="bg1">
              <a:lumMod val="75000"/>
            </a:schemeClr>
          </a:solidFill>
        </p:spPr>
        <p:txBody>
          <a:bodyPr/>
          <a:lstStyle>
            <a:lvl1pPr marL="0" marR="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sz="1125">
                <a:solidFill>
                  <a:schemeClr val="bg1">
                    <a:lumMod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2" name="UND Logo">
            <a:extLst>
              <a:ext uri="{FF2B5EF4-FFF2-40B4-BE49-F238E27FC236}">
                <a16:creationId xmlns:a16="http://schemas.microsoft.com/office/drawing/2014/main" id="{2147AE69-0B11-31A2-05BD-43D2F18E3144}"/>
              </a:ext>
              <a:ext uri="{C183D7F6-B498-43B3-948B-1728B52AA6E4}">
                <adec:decorative xmlns:adec="http://schemas.microsoft.com/office/drawing/2017/decorative" val="1"/>
              </a:ext>
            </a:extLst>
          </p:cNvPr>
          <p:cNvSpPr txBox="1">
            <a:spLocks noChangeAspect="1"/>
          </p:cNvSpPr>
          <p:nvPr userDrawn="1"/>
        </p:nvSpPr>
        <p:spPr>
          <a:xfrm>
            <a:off x="123067" y="12338688"/>
            <a:ext cx="2353362" cy="100584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rtlCol="0">
            <a:noAutofit/>
          </a:bodyPr>
          <a:lstStyle/>
          <a:p>
            <a:endParaRPr lang="en-US" sz="3572"/>
          </a:p>
        </p:txBody>
      </p:sp>
    </p:spTree>
    <p:extLst>
      <p:ext uri="{BB962C8B-B14F-4D97-AF65-F5344CB8AC3E}">
        <p14:creationId xmlns:p14="http://schemas.microsoft.com/office/powerpoint/2010/main" val="978787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352" userDrawn="1">
          <p15:clr>
            <a:srgbClr val="FBAE40"/>
          </p15:clr>
        </p15:guide>
        <p15:guide id="2" pos="288" userDrawn="1">
          <p15:clr>
            <a:srgbClr val="FBAE40"/>
          </p15:clr>
        </p15:guide>
        <p15:guide id="3" pos="15072" userDrawn="1">
          <p15:clr>
            <a:srgbClr val="FBAE40"/>
          </p15:clr>
        </p15:guide>
        <p15:guide id="4" orient="horz" pos="2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Grid with Text">
    <p:spTree>
      <p:nvGrpSpPr>
        <p:cNvPr id="1" name=""/>
        <p:cNvGrpSpPr/>
        <p:nvPr/>
      </p:nvGrpSpPr>
      <p:grpSpPr>
        <a:xfrm>
          <a:off x="0" y="0"/>
          <a:ext cx="0" cy="0"/>
          <a:chOff x="0" y="0"/>
          <a:chExt cx="0" cy="0"/>
        </a:xfrm>
      </p:grpSpPr>
      <p:sp>
        <p:nvSpPr>
          <p:cNvPr id="15" name="Picture Placeholder">
            <a:extLst>
              <a:ext uri="{FF2B5EF4-FFF2-40B4-BE49-F238E27FC236}">
                <a16:creationId xmlns:a16="http://schemas.microsoft.com/office/drawing/2014/main" id="{A7C52876-BCAE-B20A-7B76-54725DDA0CFB}"/>
              </a:ext>
            </a:extLst>
          </p:cNvPr>
          <p:cNvSpPr>
            <a:spLocks noGrp="1"/>
          </p:cNvSpPr>
          <p:nvPr>
            <p:ph type="pic" sz="quarter" idx="20" hasCustomPrompt="1"/>
          </p:nvPr>
        </p:nvSpPr>
        <p:spPr>
          <a:xfrm>
            <a:off x="4" y="6986588"/>
            <a:ext cx="6714247" cy="6729415"/>
          </a:xfrm>
          <a:prstGeom prst="rect">
            <a:avLst/>
          </a:prstGeom>
          <a:solidFill>
            <a:schemeClr val="bg1">
              <a:lumMod val="75000"/>
            </a:schemeClr>
          </a:solidFill>
          <a:ln w="12700">
            <a:noFill/>
          </a:ln>
        </p:spPr>
        <p:txBody>
          <a:bodyPr/>
          <a:lstStyle>
            <a:lvl1pPr marL="0" indent="0" algn="ctr">
              <a:buNone/>
              <a:defRPr sz="1125">
                <a:solidFill>
                  <a:schemeClr val="tx1">
                    <a:lumMod val="50000"/>
                    <a:lumOff val="50000"/>
                  </a:schemeClr>
                </a:solidFill>
                <a:latin typeface="Arial" panose="020B0604020202020204" pitchFamily="34" charset="0"/>
                <a:cs typeface="Arial" panose="020B0604020202020204" pitchFamily="34" charset="0"/>
              </a:defRPr>
            </a:lvl1pPr>
          </a:lstStyle>
          <a:p>
            <a:r>
              <a:rPr lang="en-US" sz="1125"/>
              <a:t>Click icon to add photo</a:t>
            </a:r>
            <a:endParaRPr lang="en-US"/>
          </a:p>
        </p:txBody>
      </p:sp>
      <p:pic>
        <p:nvPicPr>
          <p:cNvPr id="5" name="Green Slashes">
            <a:extLst>
              <a:ext uri="{FF2B5EF4-FFF2-40B4-BE49-F238E27FC236}">
                <a16:creationId xmlns:a16="http://schemas.microsoft.com/office/drawing/2014/main" id="{8CC64AB4-4CCB-AD17-340D-CBF4D40BDF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477090" y="749300"/>
            <a:ext cx="4761879" cy="1587500"/>
          </a:xfrm>
          <a:prstGeom prst="rect">
            <a:avLst/>
          </a:prstGeom>
        </p:spPr>
      </p:pic>
      <p:sp>
        <p:nvSpPr>
          <p:cNvPr id="4" name="Picture Placeholder">
            <a:extLst>
              <a:ext uri="{FF2B5EF4-FFF2-40B4-BE49-F238E27FC236}">
                <a16:creationId xmlns:a16="http://schemas.microsoft.com/office/drawing/2014/main" id="{6244AD3D-3BBE-8EE2-E482-5CD51D8C90B6}"/>
              </a:ext>
            </a:extLst>
          </p:cNvPr>
          <p:cNvSpPr>
            <a:spLocks noGrp="1"/>
          </p:cNvSpPr>
          <p:nvPr>
            <p:ph type="pic" sz="quarter" idx="10" hasCustomPrompt="1"/>
          </p:nvPr>
        </p:nvSpPr>
        <p:spPr>
          <a:xfrm>
            <a:off x="2" y="0"/>
            <a:ext cx="13514216" cy="6914905"/>
          </a:xfrm>
          <a:prstGeom prst="rect">
            <a:avLst/>
          </a:prstGeom>
          <a:solidFill>
            <a:schemeClr val="bg1">
              <a:lumMod val="75000"/>
            </a:schemeClr>
          </a:solidFill>
          <a:ln w="12700">
            <a:noFill/>
          </a:ln>
        </p:spPr>
        <p:txBody>
          <a:bodyPr/>
          <a:lstStyle>
            <a:lvl1pPr marL="0" indent="0" algn="ctr">
              <a:buNone/>
              <a:defRPr sz="1125">
                <a:solidFill>
                  <a:schemeClr val="tx1">
                    <a:lumMod val="50000"/>
                    <a:lumOff val="50000"/>
                  </a:schemeClr>
                </a:solidFill>
                <a:latin typeface="Arial" panose="020B0604020202020204" pitchFamily="34" charset="0"/>
                <a:cs typeface="Arial" panose="020B0604020202020204" pitchFamily="34" charset="0"/>
              </a:defRPr>
            </a:lvl1pPr>
          </a:lstStyle>
          <a:p>
            <a:pPr marL="0" marR="0" lvl="0" indent="0" algn="ctr" defTabSz="571528" rtl="0" eaLnBrk="1" fontAlgn="auto" latinLnBrk="0" hangingPunct="1">
              <a:lnSpc>
                <a:spcPct val="90000"/>
              </a:lnSpc>
              <a:spcBef>
                <a:spcPts val="625"/>
              </a:spcBef>
              <a:spcAft>
                <a:spcPts val="0"/>
              </a:spcAft>
              <a:buClrTx/>
              <a:buSzTx/>
              <a:buFont typeface="Arial" panose="020B0604020202020204" pitchFamily="34" charset="0"/>
              <a:buNone/>
              <a:tabLst/>
              <a:defRPr/>
            </a:pPr>
            <a:r>
              <a:rPr lang="en-US"/>
              <a:t>Click Icon to add photo</a:t>
            </a:r>
          </a:p>
        </p:txBody>
      </p:sp>
      <p:sp>
        <p:nvSpPr>
          <p:cNvPr id="9" name="Slide Title">
            <a:extLst>
              <a:ext uri="{FF2B5EF4-FFF2-40B4-BE49-F238E27FC236}">
                <a16:creationId xmlns:a16="http://schemas.microsoft.com/office/drawing/2014/main" id="{E65E8323-E4DC-645B-4E52-DCA27729933F}"/>
              </a:ext>
            </a:extLst>
          </p:cNvPr>
          <p:cNvSpPr>
            <a:spLocks noGrp="1"/>
          </p:cNvSpPr>
          <p:nvPr>
            <p:ph type="title" hasCustomPrompt="1"/>
          </p:nvPr>
        </p:nvSpPr>
        <p:spPr>
          <a:xfrm>
            <a:off x="13971357" y="2916629"/>
            <a:ext cx="9953916" cy="2008450"/>
          </a:xfrm>
          <a:prstGeom prst="rect">
            <a:avLst/>
          </a:prstGeom>
        </p:spPr>
        <p:txBody>
          <a:bodyPr tIns="0" bIns="0" anchor="b"/>
          <a:lstStyle>
            <a:lvl1pPr>
              <a:defRPr sz="3000" b="1" i="0">
                <a:solidFill>
                  <a:srgbClr val="009A44"/>
                </a:solidFill>
                <a:latin typeface="Arial" panose="020B0604020202020204" pitchFamily="34" charset="0"/>
                <a:cs typeface="Arial" panose="020B0604020202020204" pitchFamily="34" charset="0"/>
              </a:defRPr>
            </a:lvl1pPr>
          </a:lstStyle>
          <a:p>
            <a:r>
              <a:rPr lang="en-US"/>
              <a:t>CLICK TO EDIT</a:t>
            </a:r>
            <a:br>
              <a:rPr lang="en-US"/>
            </a:br>
            <a:r>
              <a:rPr lang="en-US"/>
              <a:t>HEADLINE</a:t>
            </a:r>
          </a:p>
        </p:txBody>
      </p:sp>
      <p:sp>
        <p:nvSpPr>
          <p:cNvPr id="10" name="Subtitle">
            <a:extLst>
              <a:ext uri="{FF2B5EF4-FFF2-40B4-BE49-F238E27FC236}">
                <a16:creationId xmlns:a16="http://schemas.microsoft.com/office/drawing/2014/main" id="{3F880202-D0B2-49BE-F883-84F3E769BFA6}"/>
              </a:ext>
            </a:extLst>
          </p:cNvPr>
          <p:cNvSpPr>
            <a:spLocks noGrp="1"/>
          </p:cNvSpPr>
          <p:nvPr>
            <p:ph type="body" sz="quarter" idx="11" hasCustomPrompt="1"/>
          </p:nvPr>
        </p:nvSpPr>
        <p:spPr>
          <a:xfrm>
            <a:off x="13971357" y="5163696"/>
            <a:ext cx="9953917" cy="660036"/>
          </a:xfrm>
          <a:prstGeom prst="rect">
            <a:avLst/>
          </a:prstGeom>
        </p:spPr>
        <p:txBody>
          <a:bodyPr anchor="ctr"/>
          <a:lstStyle>
            <a:lvl1pPr marL="0" indent="0">
              <a:buNone/>
              <a:defRPr sz="2000" b="1" i="0">
                <a:solidFill>
                  <a:schemeClr val="tx1"/>
                </a:solidFill>
                <a:latin typeface="Georgia" panose="02040502050405020303" pitchFamily="18" charset="0"/>
                <a:cs typeface="Arial" panose="020B0604020202020204" pitchFamily="34" charset="0"/>
              </a:defRPr>
            </a:lvl1pPr>
          </a:lstStyle>
          <a:p>
            <a:pPr lvl="0"/>
            <a:r>
              <a:rPr lang="en-US"/>
              <a:t>Click to add subhead</a:t>
            </a:r>
          </a:p>
        </p:txBody>
      </p:sp>
      <p:sp>
        <p:nvSpPr>
          <p:cNvPr id="14" name="Body Text">
            <a:extLst>
              <a:ext uri="{FF2B5EF4-FFF2-40B4-BE49-F238E27FC236}">
                <a16:creationId xmlns:a16="http://schemas.microsoft.com/office/drawing/2014/main" id="{66F95628-1EA8-260D-10DD-592F9E3D9F03}"/>
              </a:ext>
            </a:extLst>
          </p:cNvPr>
          <p:cNvSpPr>
            <a:spLocks noGrp="1"/>
          </p:cNvSpPr>
          <p:nvPr>
            <p:ph type="body" sz="quarter" idx="12" hasCustomPrompt="1"/>
          </p:nvPr>
        </p:nvSpPr>
        <p:spPr>
          <a:xfrm>
            <a:off x="14419453" y="6062354"/>
            <a:ext cx="9505821" cy="7196448"/>
          </a:xfrm>
          <a:prstGeom prst="rect">
            <a:avLst/>
          </a:prstGeom>
        </p:spPr>
        <p:txBody>
          <a:bodyPr tIns="0" bIns="0"/>
          <a:lstStyle>
            <a:lvl1pPr marL="0" indent="0">
              <a:lnSpc>
                <a:spcPts val="2817"/>
              </a:lnSpc>
              <a:spcAft>
                <a:spcPts val="500"/>
              </a:spcAft>
              <a:buNone/>
              <a:defRPr sz="2000">
                <a:solidFill>
                  <a:schemeClr val="tx1"/>
                </a:solidFill>
                <a:latin typeface="Arial" panose="020B0604020202020204" pitchFamily="34" charset="0"/>
                <a:cs typeface="Arial" panose="020B0604020202020204" pitchFamily="34" charset="0"/>
              </a:defRPr>
            </a:lvl1pPr>
          </a:lstStyle>
          <a:p>
            <a:pPr lvl="0"/>
            <a:r>
              <a:rPr lang="en-US"/>
              <a:t>Body text </a:t>
            </a:r>
          </a:p>
        </p:txBody>
      </p:sp>
      <p:sp>
        <p:nvSpPr>
          <p:cNvPr id="7" name="Picture Placeholder">
            <a:extLst>
              <a:ext uri="{FF2B5EF4-FFF2-40B4-BE49-F238E27FC236}">
                <a16:creationId xmlns:a16="http://schemas.microsoft.com/office/drawing/2014/main" id="{ADBCCEB8-89A5-2191-6564-752D0BF0535E}"/>
              </a:ext>
            </a:extLst>
          </p:cNvPr>
          <p:cNvSpPr>
            <a:spLocks noGrp="1"/>
          </p:cNvSpPr>
          <p:nvPr>
            <p:ph type="pic" sz="quarter" idx="21" hasCustomPrompt="1"/>
          </p:nvPr>
        </p:nvSpPr>
        <p:spPr>
          <a:xfrm>
            <a:off x="6799969" y="6986588"/>
            <a:ext cx="6714247" cy="6729415"/>
          </a:xfrm>
          <a:prstGeom prst="rect">
            <a:avLst/>
          </a:prstGeom>
          <a:solidFill>
            <a:schemeClr val="bg1">
              <a:lumMod val="75000"/>
            </a:schemeClr>
          </a:solidFill>
          <a:ln w="12700">
            <a:noFill/>
          </a:ln>
        </p:spPr>
        <p:txBody>
          <a:bodyPr/>
          <a:lstStyle>
            <a:lvl1pPr marL="0" indent="0" algn="ctr">
              <a:buNone/>
              <a:defRPr sz="1125">
                <a:solidFill>
                  <a:schemeClr val="tx1">
                    <a:lumMod val="50000"/>
                    <a:lumOff val="50000"/>
                  </a:schemeClr>
                </a:solidFill>
                <a:latin typeface="Arial" panose="020B0604020202020204" pitchFamily="34" charset="0"/>
                <a:cs typeface="Arial" panose="020B0604020202020204" pitchFamily="34" charset="0"/>
              </a:defRPr>
            </a:lvl1pPr>
          </a:lstStyle>
          <a:p>
            <a:r>
              <a:rPr lang="en-US" sz="1125"/>
              <a:t>Click icon to add photo</a:t>
            </a:r>
            <a:endParaRPr lang="en-US"/>
          </a:p>
        </p:txBody>
      </p:sp>
      <p:pic>
        <p:nvPicPr>
          <p:cNvPr id="11" name="UND Logo">
            <a:extLst>
              <a:ext uri="{FF2B5EF4-FFF2-40B4-BE49-F238E27FC236}">
                <a16:creationId xmlns:a16="http://schemas.microsoft.com/office/drawing/2014/main" id="{0560CC2E-CFF0-F755-89F6-97D9A194A1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725797" y="414994"/>
            <a:ext cx="2404444" cy="1030610"/>
          </a:xfrm>
          <a:prstGeom prst="rect">
            <a:avLst/>
          </a:prstGeom>
        </p:spPr>
      </p:pic>
    </p:spTree>
    <p:extLst>
      <p:ext uri="{BB962C8B-B14F-4D97-AF65-F5344CB8AC3E}">
        <p14:creationId xmlns:p14="http://schemas.microsoft.com/office/powerpoint/2010/main" val="2462592171"/>
      </p:ext>
    </p:extLst>
  </p:cSld>
  <p:clrMapOvr>
    <a:masterClrMapping/>
  </p:clrMapOvr>
  <p:extLst>
    <p:ext uri="{DCECCB84-F9BA-43D5-87BE-67443E8EF086}">
      <p15:sldGuideLst xmlns:p15="http://schemas.microsoft.com/office/powerpoint/2012/main">
        <p15:guide id="2" pos="15072" userDrawn="1">
          <p15:clr>
            <a:srgbClr val="FBAE40"/>
          </p15:clr>
        </p15:guide>
        <p15:guide id="3" orient="horz" pos="83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Graph">
    <p:spTree>
      <p:nvGrpSpPr>
        <p:cNvPr id="1" name=""/>
        <p:cNvGrpSpPr/>
        <p:nvPr/>
      </p:nvGrpSpPr>
      <p:grpSpPr>
        <a:xfrm>
          <a:off x="0" y="0"/>
          <a:ext cx="0" cy="0"/>
          <a:chOff x="0" y="0"/>
          <a:chExt cx="0" cy="0"/>
        </a:xfrm>
      </p:grpSpPr>
      <p:sp>
        <p:nvSpPr>
          <p:cNvPr id="3" name="Green Rectangle">
            <a:extLst>
              <a:ext uri="{FF2B5EF4-FFF2-40B4-BE49-F238E27FC236}">
                <a16:creationId xmlns:a16="http://schemas.microsoft.com/office/drawing/2014/main" id="{F432ADF4-E01C-9231-16BC-85158A3D381E}"/>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4" name="UND Logo">
            <a:extLst>
              <a:ext uri="{FF2B5EF4-FFF2-40B4-BE49-F238E27FC236}">
                <a16:creationId xmlns:a16="http://schemas.microsoft.com/office/drawing/2014/main" id="{750356B6-E3D8-8C75-49D6-A5409F425D6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14575" y="546105"/>
            <a:ext cx="2559987" cy="1097280"/>
          </a:xfrm>
          <a:prstGeom prst="rect">
            <a:avLst/>
          </a:prstGeom>
        </p:spPr>
      </p:pic>
      <p:sp>
        <p:nvSpPr>
          <p:cNvPr id="2" name="Chart Placeholder">
            <a:extLst>
              <a:ext uri="{FF2B5EF4-FFF2-40B4-BE49-F238E27FC236}">
                <a16:creationId xmlns:a16="http://schemas.microsoft.com/office/drawing/2014/main" id="{4353BAB7-D494-D80E-8307-6F9151FD253D}"/>
              </a:ext>
            </a:extLst>
          </p:cNvPr>
          <p:cNvSpPr>
            <a:spLocks noGrp="1"/>
          </p:cNvSpPr>
          <p:nvPr>
            <p:ph type="chart" sz="quarter" idx="12" hasCustomPrompt="1"/>
          </p:nvPr>
        </p:nvSpPr>
        <p:spPr>
          <a:xfrm>
            <a:off x="458729" y="2552700"/>
            <a:ext cx="23428449" cy="10706100"/>
          </a:xfrm>
          <a:prstGeom prst="rect">
            <a:avLst/>
          </a:prstGeom>
        </p:spPr>
        <p:txBody>
          <a:bodyPr/>
          <a:lstStyle>
            <a:lvl1pPr marL="0" indent="0" algn="ctr">
              <a:buNone/>
              <a:defRPr/>
            </a:lvl1pPr>
          </a:lstStyle>
          <a:p>
            <a:r>
              <a:rPr lang="en-US"/>
              <a:t>Click icon to add graph</a:t>
            </a:r>
          </a:p>
        </p:txBody>
      </p:sp>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915869" y="1140574"/>
            <a:ext cx="19198312" cy="507831"/>
          </a:xfrm>
          <a:prstGeom prst="rect">
            <a:avLst/>
          </a:prstGeom>
        </p:spPr>
        <p:txBody>
          <a:bodyPr wrap="square" lIns="0" anchor="b" anchorCtr="0">
            <a:spAutoFit/>
          </a:bodyPr>
          <a:lstStyle>
            <a:lvl1pPr>
              <a:defRPr sz="3000">
                <a:solidFill>
                  <a:schemeClr val="bg1"/>
                </a:solidFill>
              </a:defRPr>
            </a:lvl1pPr>
          </a:lstStyle>
          <a:p>
            <a:r>
              <a:rPr lang="en-US"/>
              <a:t>CLICK TO ADD HEADLINE</a:t>
            </a:r>
          </a:p>
        </p:txBody>
      </p:sp>
    </p:spTree>
    <p:extLst>
      <p:ext uri="{BB962C8B-B14F-4D97-AF65-F5344CB8AC3E}">
        <p14:creationId xmlns:p14="http://schemas.microsoft.com/office/powerpoint/2010/main" val="2873635502"/>
      </p:ext>
    </p:extLst>
  </p:cSld>
  <p:clrMapOvr>
    <a:masterClrMapping/>
  </p:clrMapOvr>
  <p:extLst>
    <p:ext uri="{DCECCB84-F9BA-43D5-87BE-67443E8EF086}">
      <p15:sldGuideLst xmlns:p15="http://schemas.microsoft.com/office/powerpoint/2012/main">
        <p15:guide id="2" orient="horz" pos="8352" userDrawn="1">
          <p15:clr>
            <a:srgbClr val="FBAE40"/>
          </p15:clr>
        </p15:guide>
        <p15:guide id="3" orient="horz" pos="1584" userDrawn="1">
          <p15:clr>
            <a:srgbClr val="FBAE40"/>
          </p15:clr>
        </p15:guide>
        <p15:guide id="4" pos="288" userDrawn="1">
          <p15:clr>
            <a:srgbClr val="FBAE40"/>
          </p15:clr>
        </p15:guide>
        <p15:guide id="5" pos="150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Content and Graph">
    <p:spTree>
      <p:nvGrpSpPr>
        <p:cNvPr id="1" name=""/>
        <p:cNvGrpSpPr/>
        <p:nvPr/>
      </p:nvGrpSpPr>
      <p:grpSpPr>
        <a:xfrm>
          <a:off x="0" y="0"/>
          <a:ext cx="0" cy="0"/>
          <a:chOff x="0" y="0"/>
          <a:chExt cx="0" cy="0"/>
        </a:xfrm>
      </p:grpSpPr>
      <p:sp>
        <p:nvSpPr>
          <p:cNvPr id="2" name="Green Rectangle">
            <a:extLst>
              <a:ext uri="{FF2B5EF4-FFF2-40B4-BE49-F238E27FC236}">
                <a16:creationId xmlns:a16="http://schemas.microsoft.com/office/drawing/2014/main" id="{D41BEB09-F10B-ADEC-272E-C95A0E39BBBA}"/>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3" name="UND Logo">
            <a:extLst>
              <a:ext uri="{FF2B5EF4-FFF2-40B4-BE49-F238E27FC236}">
                <a16:creationId xmlns:a16="http://schemas.microsoft.com/office/drawing/2014/main" id="{EECEB8E7-86BD-51AC-DBB4-52E4104D4EF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14575" y="546105"/>
            <a:ext cx="2559987" cy="1097280"/>
          </a:xfrm>
          <a:prstGeom prst="rect">
            <a:avLst/>
          </a:prstGeom>
        </p:spPr>
      </p:pic>
      <p:sp>
        <p:nvSpPr>
          <p:cNvPr id="4" name="Body Text">
            <a:extLst>
              <a:ext uri="{FF2B5EF4-FFF2-40B4-BE49-F238E27FC236}">
                <a16:creationId xmlns:a16="http://schemas.microsoft.com/office/drawing/2014/main" id="{22B74BBB-6B10-9ACF-8FE0-CE8852DE5959}"/>
              </a:ext>
            </a:extLst>
          </p:cNvPr>
          <p:cNvSpPr>
            <a:spLocks noGrp="1"/>
          </p:cNvSpPr>
          <p:nvPr>
            <p:ph type="body" sz="quarter" idx="10" hasCustomPrompt="1"/>
          </p:nvPr>
        </p:nvSpPr>
        <p:spPr>
          <a:xfrm>
            <a:off x="14674210" y="3028188"/>
            <a:ext cx="8793922" cy="9773416"/>
          </a:xfrm>
          <a:prstGeom prst="rect">
            <a:avLst/>
          </a:prstGeom>
        </p:spPr>
        <p:txBody>
          <a:bodyPr wrap="square" lIns="0" tIns="0" rIns="0" bIns="0">
            <a:noAutofit/>
          </a:bodyPr>
          <a:lstStyle>
            <a:lvl1pPr marL="0" indent="0">
              <a:lnSpc>
                <a:spcPts val="2567"/>
              </a:lnSpc>
              <a:buNone/>
              <a:defRPr sz="2250"/>
            </a:lvl1pPr>
          </a:lstStyle>
          <a:p>
            <a:pPr lvl="0"/>
            <a:r>
              <a:rPr lang="en-US"/>
              <a:t>Content and graph slide. Click to edit text. </a:t>
            </a:r>
          </a:p>
          <a:p>
            <a:pPr lvl="0"/>
            <a:r>
              <a:rPr lang="en-US"/>
              <a:t>Maecenas porttitor congue massa. Fusce posuere, magna sed pulvinar ultricies, purus lectus. Maecenas porttitor congue massa. Fusce posuere.</a:t>
            </a:r>
          </a:p>
          <a:p>
            <a:pPr lvl="0"/>
            <a:r>
              <a:rPr lang="en-US"/>
              <a:t>Maecenas porttitor congue massa. Fusce posuere.</a:t>
            </a:r>
          </a:p>
        </p:txBody>
      </p:sp>
      <p:sp>
        <p:nvSpPr>
          <p:cNvPr id="5" name="Chart Placeholder">
            <a:extLst>
              <a:ext uri="{FF2B5EF4-FFF2-40B4-BE49-F238E27FC236}">
                <a16:creationId xmlns:a16="http://schemas.microsoft.com/office/drawing/2014/main" id="{89FD63C8-A6E1-9D8E-3147-40D56B26B824}"/>
              </a:ext>
            </a:extLst>
          </p:cNvPr>
          <p:cNvSpPr>
            <a:spLocks noGrp="1"/>
          </p:cNvSpPr>
          <p:nvPr>
            <p:ph type="chart" sz="quarter" idx="12" hasCustomPrompt="1"/>
          </p:nvPr>
        </p:nvSpPr>
        <p:spPr>
          <a:xfrm>
            <a:off x="915869" y="3028188"/>
            <a:ext cx="12615489" cy="9791704"/>
          </a:xfrm>
          <a:prstGeom prst="rect">
            <a:avLst/>
          </a:prstGeom>
        </p:spPr>
        <p:txBody>
          <a:bodyPr/>
          <a:lstStyle>
            <a:lvl1pPr marL="0" indent="0">
              <a:buNone/>
              <a:defRPr/>
            </a:lvl1pPr>
          </a:lstStyle>
          <a:p>
            <a:r>
              <a:rPr lang="en-US"/>
              <a:t>Click icon to add graph</a:t>
            </a:r>
          </a:p>
        </p:txBody>
      </p:sp>
      <p:sp>
        <p:nvSpPr>
          <p:cNvPr id="11" name="Slide Title">
            <a:extLst>
              <a:ext uri="{FF2B5EF4-FFF2-40B4-BE49-F238E27FC236}">
                <a16:creationId xmlns:a16="http://schemas.microsoft.com/office/drawing/2014/main" id="{A2BFE784-6B78-F522-D2D9-1B46D1475660}"/>
              </a:ext>
            </a:extLst>
          </p:cNvPr>
          <p:cNvSpPr>
            <a:spLocks noGrp="1"/>
          </p:cNvSpPr>
          <p:nvPr>
            <p:ph type="title" hasCustomPrompt="1"/>
          </p:nvPr>
        </p:nvSpPr>
        <p:spPr>
          <a:xfrm>
            <a:off x="915869" y="1140574"/>
            <a:ext cx="19198312" cy="507831"/>
          </a:xfrm>
          <a:prstGeom prst="rect">
            <a:avLst/>
          </a:prstGeom>
        </p:spPr>
        <p:txBody>
          <a:bodyPr wrap="square" lIns="0" anchor="b" anchorCtr="0">
            <a:spAutoFit/>
          </a:bodyPr>
          <a:lstStyle>
            <a:lvl1pPr>
              <a:defRPr sz="3000">
                <a:solidFill>
                  <a:schemeClr val="bg1"/>
                </a:solidFill>
              </a:defRPr>
            </a:lvl1pPr>
          </a:lstStyle>
          <a:p>
            <a:r>
              <a:rPr lang="en-US"/>
              <a:t>CLICK TO ADD HEADLINE</a:t>
            </a:r>
          </a:p>
        </p:txBody>
      </p:sp>
    </p:spTree>
    <p:extLst>
      <p:ext uri="{BB962C8B-B14F-4D97-AF65-F5344CB8AC3E}">
        <p14:creationId xmlns:p14="http://schemas.microsoft.com/office/powerpoint/2010/main" val="4254421749"/>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1896" userDrawn="1">
          <p15:clr>
            <a:srgbClr val="FBAE40"/>
          </p15:clr>
        </p15:guide>
        <p15:guide id="3" pos="14784" userDrawn="1">
          <p15:clr>
            <a:srgbClr val="FBAE40"/>
          </p15:clr>
        </p15:guide>
        <p15:guide id="4" orient="horz" pos="80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and Table">
    <p:spTree>
      <p:nvGrpSpPr>
        <p:cNvPr id="1" name=""/>
        <p:cNvGrpSpPr/>
        <p:nvPr/>
      </p:nvGrpSpPr>
      <p:grpSpPr>
        <a:xfrm>
          <a:off x="0" y="0"/>
          <a:ext cx="0" cy="0"/>
          <a:chOff x="0" y="0"/>
          <a:chExt cx="0" cy="0"/>
        </a:xfrm>
      </p:grpSpPr>
      <p:sp>
        <p:nvSpPr>
          <p:cNvPr id="17" name="Slide Title">
            <a:extLst>
              <a:ext uri="{FF2B5EF4-FFF2-40B4-BE49-F238E27FC236}">
                <a16:creationId xmlns:a16="http://schemas.microsoft.com/office/drawing/2014/main" id="{BF43A03D-F24A-A48D-613A-0A69558E1B81}"/>
              </a:ext>
            </a:extLst>
          </p:cNvPr>
          <p:cNvSpPr>
            <a:spLocks noGrp="1"/>
          </p:cNvSpPr>
          <p:nvPr>
            <p:ph type="title" hasCustomPrompt="1"/>
          </p:nvPr>
        </p:nvSpPr>
        <p:spPr>
          <a:xfrm>
            <a:off x="458729" y="2367422"/>
            <a:ext cx="23466544" cy="1087488"/>
          </a:xfrm>
          <a:prstGeom prst="rect">
            <a:avLst/>
          </a:prstGeom>
        </p:spPr>
        <p:txBody>
          <a:bodyPr lIns="0" rIns="0" anchor="ctr">
            <a:noAutofit/>
          </a:bodyPr>
          <a:lstStyle>
            <a:lvl1pPr>
              <a:defRPr sz="3000">
                <a:solidFill>
                  <a:srgbClr val="009A44"/>
                </a:solidFill>
              </a:defRPr>
            </a:lvl1pPr>
          </a:lstStyle>
          <a:p>
            <a:r>
              <a:rPr lang="en-US"/>
              <a:t>CLICK TO ADD HEADLINE</a:t>
            </a:r>
          </a:p>
        </p:txBody>
      </p:sp>
      <p:sp>
        <p:nvSpPr>
          <p:cNvPr id="21" name="Table Placeholder">
            <a:extLst>
              <a:ext uri="{FF2B5EF4-FFF2-40B4-BE49-F238E27FC236}">
                <a16:creationId xmlns:a16="http://schemas.microsoft.com/office/drawing/2014/main" id="{8D2C99A7-182E-A920-70F2-9E6C0DC900A2}"/>
              </a:ext>
            </a:extLst>
          </p:cNvPr>
          <p:cNvSpPr>
            <a:spLocks noGrp="1"/>
          </p:cNvSpPr>
          <p:nvPr>
            <p:ph type="tbl" sz="quarter" idx="12"/>
          </p:nvPr>
        </p:nvSpPr>
        <p:spPr>
          <a:xfrm>
            <a:off x="458729" y="3712464"/>
            <a:ext cx="23466544" cy="9546338"/>
          </a:xfrm>
          <a:prstGeom prst="rect">
            <a:avLst/>
          </a:prstGeom>
        </p:spPr>
        <p:txBody>
          <a:bodyPr/>
          <a:lstStyle/>
          <a:p>
            <a:endParaRPr lang="en-US"/>
          </a:p>
        </p:txBody>
      </p:sp>
    </p:spTree>
    <p:extLst>
      <p:ext uri="{BB962C8B-B14F-4D97-AF65-F5344CB8AC3E}">
        <p14:creationId xmlns:p14="http://schemas.microsoft.com/office/powerpoint/2010/main" val="3777721255"/>
      </p:ext>
    </p:extLst>
  </p:cSld>
  <p:clrMapOvr>
    <a:masterClrMapping/>
  </p:clrMapOvr>
  <p:extLst>
    <p:ext uri="{DCECCB84-F9BA-43D5-87BE-67443E8EF086}">
      <p15:sldGuideLst xmlns:p15="http://schemas.microsoft.com/office/powerpoint/2012/main">
        <p15:guide id="1" pos="288" userDrawn="1">
          <p15:clr>
            <a:srgbClr val="FBAE40"/>
          </p15:clr>
        </p15:guide>
        <p15:guide id="2" pos="15072" userDrawn="1">
          <p15:clr>
            <a:srgbClr val="FBAE40"/>
          </p15:clr>
        </p15:guide>
        <p15:guide id="3" orient="horz" pos="8352" userDrawn="1">
          <p15:clr>
            <a:srgbClr val="FBAE40"/>
          </p15:clr>
        </p15:guide>
        <p15:guide id="4" orient="horz"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with Photo">
    <p:spTree>
      <p:nvGrpSpPr>
        <p:cNvPr id="1" name=""/>
        <p:cNvGrpSpPr/>
        <p:nvPr/>
      </p:nvGrpSpPr>
      <p:grpSpPr>
        <a:xfrm>
          <a:off x="0" y="0"/>
          <a:ext cx="0" cy="0"/>
          <a:chOff x="0" y="0"/>
          <a:chExt cx="0" cy="0"/>
        </a:xfrm>
      </p:grpSpPr>
      <p:sp>
        <p:nvSpPr>
          <p:cNvPr id="13" name="Image">
            <a:extLst>
              <a:ext uri="{FF2B5EF4-FFF2-40B4-BE49-F238E27FC236}">
                <a16:creationId xmlns:a16="http://schemas.microsoft.com/office/drawing/2014/main" id="{52E2934A-F7C4-2144-C60C-562E410636D0}"/>
              </a:ext>
            </a:extLst>
          </p:cNvPr>
          <p:cNvSpPr>
            <a:spLocks noGrp="1"/>
          </p:cNvSpPr>
          <p:nvPr>
            <p:ph type="pic" sz="quarter" idx="11" hasCustomPrompt="1"/>
          </p:nvPr>
        </p:nvSpPr>
        <p:spPr>
          <a:xfrm>
            <a:off x="10668000" y="0"/>
            <a:ext cx="13716000" cy="13716000"/>
          </a:xfrm>
          <a:prstGeom prst="rect">
            <a:avLst/>
          </a:prstGeom>
          <a:solidFill>
            <a:schemeClr val="bg1">
              <a:lumMod val="75000"/>
            </a:schemeClr>
          </a:solidFill>
        </p:spPr>
        <p:txBody>
          <a:bodyPr anchor="t">
            <a:normAutofit/>
          </a:bodyPr>
          <a:lstStyle>
            <a:lvl1pPr algn="ctr">
              <a:defRPr sz="1167">
                <a:solidFill>
                  <a:schemeClr val="tx1">
                    <a:lumMod val="50000"/>
                    <a:lumOff val="50000"/>
                  </a:schemeClr>
                </a:solidFill>
              </a:defRPr>
            </a:lvl1pPr>
          </a:lstStyle>
          <a:p>
            <a:r>
              <a:rPr lang="en-US"/>
              <a:t>Click icon to add photo</a:t>
            </a:r>
          </a:p>
        </p:txBody>
      </p:sp>
      <p:sp>
        <p:nvSpPr>
          <p:cNvPr id="9" name="Slide Title">
            <a:extLst>
              <a:ext uri="{FF2B5EF4-FFF2-40B4-BE49-F238E27FC236}">
                <a16:creationId xmlns:a16="http://schemas.microsoft.com/office/drawing/2014/main" id="{661D002C-FB5F-6269-5DFE-592DAAEFE78F}"/>
              </a:ext>
            </a:extLst>
          </p:cNvPr>
          <p:cNvSpPr>
            <a:spLocks noGrp="1"/>
          </p:cNvSpPr>
          <p:nvPr>
            <p:ph type="title" hasCustomPrompt="1"/>
          </p:nvPr>
        </p:nvSpPr>
        <p:spPr>
          <a:xfrm>
            <a:off x="11173770" y="7725176"/>
            <a:ext cx="12751504" cy="4609476"/>
          </a:xfrm>
          <a:prstGeom prst="rect">
            <a:avLst/>
          </a:prstGeom>
        </p:spPr>
        <p:txBody>
          <a:bodyPr wrap="square" lIns="91440" tIns="0" rIns="91440" bIns="0" anchor="b">
            <a:noAutofit/>
          </a:bodyPr>
          <a:lstStyle>
            <a:lvl1pPr>
              <a:defRPr sz="4500"/>
            </a:lvl1pPr>
          </a:lstStyle>
          <a:p>
            <a:r>
              <a:rPr lang="en-US"/>
              <a:t>CLICK TO EDIT TITLE</a:t>
            </a:r>
          </a:p>
        </p:txBody>
      </p:sp>
      <p:sp>
        <p:nvSpPr>
          <p:cNvPr id="10" name="Slide Subtitle">
            <a:extLst>
              <a:ext uri="{FF2B5EF4-FFF2-40B4-BE49-F238E27FC236}">
                <a16:creationId xmlns:a16="http://schemas.microsoft.com/office/drawing/2014/main" id="{278E0D0A-03A9-1C51-F30D-9E1AAC2A2BA4}"/>
              </a:ext>
            </a:extLst>
          </p:cNvPr>
          <p:cNvSpPr>
            <a:spLocks noGrp="1"/>
          </p:cNvSpPr>
          <p:nvPr>
            <p:ph type="body" sz="quarter" idx="10"/>
          </p:nvPr>
        </p:nvSpPr>
        <p:spPr>
          <a:xfrm>
            <a:off x="11173770" y="12349645"/>
            <a:ext cx="12751504" cy="909158"/>
          </a:xfrm>
          <a:prstGeom prst="rect">
            <a:avLst/>
          </a:prstGeom>
        </p:spPr>
        <p:txBody>
          <a:bodyPr anchor="ctr"/>
          <a:lstStyle>
            <a:lvl1pPr>
              <a:defRPr sz="2000" b="1">
                <a:latin typeface="Georgia" panose="02040502050405020303" pitchFamily="18" charset="0"/>
              </a:defRPr>
            </a:lvl1pPr>
          </a:lstStyle>
          <a:p>
            <a:pPr lvl="0"/>
            <a:r>
              <a:rPr lang="en-US"/>
              <a:t>Click to edit Master text styles</a:t>
            </a:r>
          </a:p>
        </p:txBody>
      </p:sp>
      <p:grpSp>
        <p:nvGrpSpPr>
          <p:cNvPr id="2" name="UND Logo" descr="University of North Dakota Logo">
            <a:extLst>
              <a:ext uri="{FF2B5EF4-FFF2-40B4-BE49-F238E27FC236}">
                <a16:creationId xmlns:a16="http://schemas.microsoft.com/office/drawing/2014/main" id="{36D58187-7137-A2A8-4457-3370E01C94EE}"/>
              </a:ext>
            </a:extLst>
          </p:cNvPr>
          <p:cNvGrpSpPr>
            <a:grpSpLocks noChangeAspect="1"/>
          </p:cNvGrpSpPr>
          <p:nvPr userDrawn="1"/>
        </p:nvGrpSpPr>
        <p:grpSpPr>
          <a:xfrm>
            <a:off x="2538908" y="5782575"/>
            <a:ext cx="5631971" cy="3248128"/>
            <a:chOff x="1691366" y="5681713"/>
            <a:chExt cx="5209996" cy="3085352"/>
          </a:xfrm>
          <a:solidFill>
            <a:srgbClr val="FFFFFF"/>
          </a:solidFill>
        </p:grpSpPr>
        <p:sp>
          <p:nvSpPr>
            <p:cNvPr id="4" name="Freeform 3">
              <a:extLst>
                <a:ext uri="{FF2B5EF4-FFF2-40B4-BE49-F238E27FC236}">
                  <a16:creationId xmlns:a16="http://schemas.microsoft.com/office/drawing/2014/main" id="{E240BF3F-5204-6B47-A6AF-5E2C08477628}"/>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3600"/>
            </a:p>
          </p:txBody>
        </p:sp>
        <p:sp>
          <p:nvSpPr>
            <p:cNvPr id="5" name="Freeform 4">
              <a:extLst>
                <a:ext uri="{FF2B5EF4-FFF2-40B4-BE49-F238E27FC236}">
                  <a16:creationId xmlns:a16="http://schemas.microsoft.com/office/drawing/2014/main" id="{291CF987-8FCB-5F10-AFA0-73D2559785C0}"/>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3600"/>
            </a:p>
          </p:txBody>
        </p:sp>
        <p:sp>
          <p:nvSpPr>
            <p:cNvPr id="6" name="Freeform 5">
              <a:extLst>
                <a:ext uri="{FF2B5EF4-FFF2-40B4-BE49-F238E27FC236}">
                  <a16:creationId xmlns:a16="http://schemas.microsoft.com/office/drawing/2014/main" id="{AE01F9C3-A4F8-50D7-824A-C7D6ACC544A7}"/>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3600"/>
            </a:p>
          </p:txBody>
        </p:sp>
        <p:grpSp>
          <p:nvGrpSpPr>
            <p:cNvPr id="7" name="Graphic 2" descr="University of North Dakota Logo">
              <a:extLst>
                <a:ext uri="{FF2B5EF4-FFF2-40B4-BE49-F238E27FC236}">
                  <a16:creationId xmlns:a16="http://schemas.microsoft.com/office/drawing/2014/main" id="{3E60DD03-FBB0-647C-9076-1D6F9C06A4B0}"/>
                </a:ext>
              </a:extLst>
            </p:cNvPr>
            <p:cNvGrpSpPr/>
            <p:nvPr/>
          </p:nvGrpSpPr>
          <p:grpSpPr>
            <a:xfrm>
              <a:off x="1817613" y="8292869"/>
              <a:ext cx="4985214" cy="474195"/>
              <a:chOff x="1817613" y="8292869"/>
              <a:chExt cx="4985214" cy="474195"/>
            </a:xfrm>
            <a:solidFill>
              <a:srgbClr val="FFFFFF"/>
            </a:solidFill>
          </p:grpSpPr>
          <p:sp>
            <p:nvSpPr>
              <p:cNvPr id="26" name="Freeform 25">
                <a:extLst>
                  <a:ext uri="{FF2B5EF4-FFF2-40B4-BE49-F238E27FC236}">
                    <a16:creationId xmlns:a16="http://schemas.microsoft.com/office/drawing/2014/main" id="{4B9AE820-5087-7FFF-9E01-F794396DBCB6}"/>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3600"/>
              </a:p>
            </p:txBody>
          </p:sp>
          <p:sp>
            <p:nvSpPr>
              <p:cNvPr id="27" name="Freeform 26">
                <a:extLst>
                  <a:ext uri="{FF2B5EF4-FFF2-40B4-BE49-F238E27FC236}">
                    <a16:creationId xmlns:a16="http://schemas.microsoft.com/office/drawing/2014/main" id="{F976F4CA-9224-F137-0C04-B56783CCF527}"/>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28" name="Freeform 27">
                <a:extLst>
                  <a:ext uri="{FF2B5EF4-FFF2-40B4-BE49-F238E27FC236}">
                    <a16:creationId xmlns:a16="http://schemas.microsoft.com/office/drawing/2014/main" id="{0158A13E-9CAF-0F54-5C0A-4C2C8374EC2B}"/>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3600"/>
              </a:p>
            </p:txBody>
          </p:sp>
          <p:sp>
            <p:nvSpPr>
              <p:cNvPr id="29" name="Freeform 28">
                <a:extLst>
                  <a:ext uri="{FF2B5EF4-FFF2-40B4-BE49-F238E27FC236}">
                    <a16:creationId xmlns:a16="http://schemas.microsoft.com/office/drawing/2014/main" id="{8CD596D0-5340-F3A5-B2F4-864DBC00BE22}"/>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3600"/>
              </a:p>
            </p:txBody>
          </p:sp>
          <p:sp>
            <p:nvSpPr>
              <p:cNvPr id="30" name="Freeform 29">
                <a:extLst>
                  <a:ext uri="{FF2B5EF4-FFF2-40B4-BE49-F238E27FC236}">
                    <a16:creationId xmlns:a16="http://schemas.microsoft.com/office/drawing/2014/main" id="{2E7B2BCF-B490-7A6E-017A-2131E950BD9E}"/>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3600"/>
              </a:p>
            </p:txBody>
          </p:sp>
          <p:sp>
            <p:nvSpPr>
              <p:cNvPr id="31" name="Freeform 30">
                <a:extLst>
                  <a:ext uri="{FF2B5EF4-FFF2-40B4-BE49-F238E27FC236}">
                    <a16:creationId xmlns:a16="http://schemas.microsoft.com/office/drawing/2014/main" id="{60346CB7-1C75-4A8E-DA1B-35A704F425BA}"/>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3600"/>
              </a:p>
            </p:txBody>
          </p:sp>
          <p:sp>
            <p:nvSpPr>
              <p:cNvPr id="32" name="Freeform 31">
                <a:extLst>
                  <a:ext uri="{FF2B5EF4-FFF2-40B4-BE49-F238E27FC236}">
                    <a16:creationId xmlns:a16="http://schemas.microsoft.com/office/drawing/2014/main" id="{1E511BCC-5632-10CA-36D7-5130D592A8B5}"/>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sp>
            <p:nvSpPr>
              <p:cNvPr id="33" name="Freeform 32">
                <a:extLst>
                  <a:ext uri="{FF2B5EF4-FFF2-40B4-BE49-F238E27FC236}">
                    <a16:creationId xmlns:a16="http://schemas.microsoft.com/office/drawing/2014/main" id="{2A7B657D-BD28-A2A7-F471-43DCB3BDA2DB}"/>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3600"/>
              </a:p>
            </p:txBody>
          </p:sp>
          <p:sp>
            <p:nvSpPr>
              <p:cNvPr id="34" name="Freeform 33">
                <a:extLst>
                  <a:ext uri="{FF2B5EF4-FFF2-40B4-BE49-F238E27FC236}">
                    <a16:creationId xmlns:a16="http://schemas.microsoft.com/office/drawing/2014/main" id="{9E7D9A79-9944-60F5-90A6-375864D0EC83}"/>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3600"/>
              </a:p>
            </p:txBody>
          </p:sp>
          <p:sp>
            <p:nvSpPr>
              <p:cNvPr id="35" name="Freeform 34">
                <a:extLst>
                  <a:ext uri="{FF2B5EF4-FFF2-40B4-BE49-F238E27FC236}">
                    <a16:creationId xmlns:a16="http://schemas.microsoft.com/office/drawing/2014/main" id="{D7647A2D-3958-1340-89A2-09976272F327}"/>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36" name="Freeform 35">
                <a:extLst>
                  <a:ext uri="{FF2B5EF4-FFF2-40B4-BE49-F238E27FC236}">
                    <a16:creationId xmlns:a16="http://schemas.microsoft.com/office/drawing/2014/main" id="{3A2518BB-0816-E4DE-4E2D-CA8AEA6633D3}"/>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3600"/>
              </a:p>
            </p:txBody>
          </p:sp>
          <p:sp>
            <p:nvSpPr>
              <p:cNvPr id="37" name="Freeform 36">
                <a:extLst>
                  <a:ext uri="{FF2B5EF4-FFF2-40B4-BE49-F238E27FC236}">
                    <a16:creationId xmlns:a16="http://schemas.microsoft.com/office/drawing/2014/main" id="{64E768D9-C053-7250-9C3C-1270E60E974B}"/>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grpSp>
        <p:grpSp>
          <p:nvGrpSpPr>
            <p:cNvPr id="8" name="Graphic 2" descr="University of North Dakota Logo">
              <a:extLst>
                <a:ext uri="{FF2B5EF4-FFF2-40B4-BE49-F238E27FC236}">
                  <a16:creationId xmlns:a16="http://schemas.microsoft.com/office/drawing/2014/main" id="{E6AD5021-688A-5EB5-7FF0-C2051ADDF242}"/>
                </a:ext>
              </a:extLst>
            </p:cNvPr>
            <p:cNvGrpSpPr/>
            <p:nvPr/>
          </p:nvGrpSpPr>
          <p:grpSpPr>
            <a:xfrm>
              <a:off x="1848405" y="8043454"/>
              <a:ext cx="4738879" cy="193989"/>
              <a:chOff x="1848405" y="8043454"/>
              <a:chExt cx="4738879" cy="193989"/>
            </a:xfrm>
            <a:solidFill>
              <a:srgbClr val="FFFFFF"/>
            </a:solidFill>
          </p:grpSpPr>
          <p:sp>
            <p:nvSpPr>
              <p:cNvPr id="14" name="Freeform 13">
                <a:extLst>
                  <a:ext uri="{FF2B5EF4-FFF2-40B4-BE49-F238E27FC236}">
                    <a16:creationId xmlns:a16="http://schemas.microsoft.com/office/drawing/2014/main" id="{B556B302-54E0-373C-D8FF-5692F1512841}"/>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3600"/>
              </a:p>
            </p:txBody>
          </p:sp>
          <p:sp>
            <p:nvSpPr>
              <p:cNvPr id="15" name="Freeform 14">
                <a:extLst>
                  <a:ext uri="{FF2B5EF4-FFF2-40B4-BE49-F238E27FC236}">
                    <a16:creationId xmlns:a16="http://schemas.microsoft.com/office/drawing/2014/main" id="{6DC8D420-7651-7960-C8A1-B925EB6F2C5C}"/>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3600"/>
              </a:p>
            </p:txBody>
          </p:sp>
          <p:sp>
            <p:nvSpPr>
              <p:cNvPr id="16" name="Freeform 15">
                <a:extLst>
                  <a:ext uri="{FF2B5EF4-FFF2-40B4-BE49-F238E27FC236}">
                    <a16:creationId xmlns:a16="http://schemas.microsoft.com/office/drawing/2014/main" id="{63110A4E-52E4-A9CA-25D8-5D4628F1B18A}"/>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17" name="Freeform 16">
                <a:extLst>
                  <a:ext uri="{FF2B5EF4-FFF2-40B4-BE49-F238E27FC236}">
                    <a16:creationId xmlns:a16="http://schemas.microsoft.com/office/drawing/2014/main" id="{8B49CC66-2745-11AB-3134-86333B20711F}"/>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3600"/>
              </a:p>
            </p:txBody>
          </p:sp>
          <p:sp>
            <p:nvSpPr>
              <p:cNvPr id="18" name="Freeform 17">
                <a:extLst>
                  <a:ext uri="{FF2B5EF4-FFF2-40B4-BE49-F238E27FC236}">
                    <a16:creationId xmlns:a16="http://schemas.microsoft.com/office/drawing/2014/main" id="{55DC2217-5501-D70E-11B3-4378DC9D34A7}"/>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3600"/>
              </a:p>
            </p:txBody>
          </p:sp>
          <p:sp>
            <p:nvSpPr>
              <p:cNvPr id="19" name="Freeform 18">
                <a:extLst>
                  <a:ext uri="{FF2B5EF4-FFF2-40B4-BE49-F238E27FC236}">
                    <a16:creationId xmlns:a16="http://schemas.microsoft.com/office/drawing/2014/main" id="{82BCECF4-E264-C809-3A02-B9D7E0AA859E}"/>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3600"/>
              </a:p>
            </p:txBody>
          </p:sp>
          <p:sp>
            <p:nvSpPr>
              <p:cNvPr id="20" name="Freeform 19">
                <a:extLst>
                  <a:ext uri="{FF2B5EF4-FFF2-40B4-BE49-F238E27FC236}">
                    <a16:creationId xmlns:a16="http://schemas.microsoft.com/office/drawing/2014/main" id="{306301A6-6A2B-665E-79E2-E73A39DD3A8A}"/>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3600"/>
              </a:p>
            </p:txBody>
          </p:sp>
          <p:sp>
            <p:nvSpPr>
              <p:cNvPr id="21" name="Freeform 20">
                <a:extLst>
                  <a:ext uri="{FF2B5EF4-FFF2-40B4-BE49-F238E27FC236}">
                    <a16:creationId xmlns:a16="http://schemas.microsoft.com/office/drawing/2014/main" id="{BC5CD379-DCDC-14E4-C656-4FF3EE1AB1D3}"/>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22" name="Freeform 21">
                <a:extLst>
                  <a:ext uri="{FF2B5EF4-FFF2-40B4-BE49-F238E27FC236}">
                    <a16:creationId xmlns:a16="http://schemas.microsoft.com/office/drawing/2014/main" id="{A04568CD-F0DC-B3D5-2459-CFC3A08E0057}"/>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3600"/>
              </a:p>
            </p:txBody>
          </p:sp>
          <p:sp>
            <p:nvSpPr>
              <p:cNvPr id="23" name="Freeform 22">
                <a:extLst>
                  <a:ext uri="{FF2B5EF4-FFF2-40B4-BE49-F238E27FC236}">
                    <a16:creationId xmlns:a16="http://schemas.microsoft.com/office/drawing/2014/main" id="{0528AA74-9FCE-74F4-28ED-42C762AE6627}"/>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3600"/>
              </a:p>
            </p:txBody>
          </p:sp>
          <p:sp>
            <p:nvSpPr>
              <p:cNvPr id="24" name="Freeform 23">
                <a:extLst>
                  <a:ext uri="{FF2B5EF4-FFF2-40B4-BE49-F238E27FC236}">
                    <a16:creationId xmlns:a16="http://schemas.microsoft.com/office/drawing/2014/main" id="{90B0BB69-B14A-7A4B-6712-D531724C2107}"/>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3600"/>
              </a:p>
            </p:txBody>
          </p:sp>
          <p:sp>
            <p:nvSpPr>
              <p:cNvPr id="25" name="Freeform 24">
                <a:extLst>
                  <a:ext uri="{FF2B5EF4-FFF2-40B4-BE49-F238E27FC236}">
                    <a16:creationId xmlns:a16="http://schemas.microsoft.com/office/drawing/2014/main" id="{869F168D-2D1C-5F88-CBB1-F9277FD95D11}"/>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3600"/>
              </a:p>
            </p:txBody>
          </p:sp>
        </p:grpSp>
        <p:sp>
          <p:nvSpPr>
            <p:cNvPr id="11" name="Freeform 10">
              <a:extLst>
                <a:ext uri="{FF2B5EF4-FFF2-40B4-BE49-F238E27FC236}">
                  <a16:creationId xmlns:a16="http://schemas.microsoft.com/office/drawing/2014/main" id="{7AB9D254-26AF-35CB-F78D-561F44C2B8E6}"/>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3600"/>
            </a:p>
          </p:txBody>
        </p:sp>
        <p:sp>
          <p:nvSpPr>
            <p:cNvPr id="12" name="Freeform 11">
              <a:extLst>
                <a:ext uri="{FF2B5EF4-FFF2-40B4-BE49-F238E27FC236}">
                  <a16:creationId xmlns:a16="http://schemas.microsoft.com/office/drawing/2014/main" id="{4BFAD61C-C19E-F5F5-925F-D331B2CA3DB9}"/>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3600"/>
            </a:p>
          </p:txBody>
        </p:sp>
      </p:grpSp>
    </p:spTree>
    <p:extLst>
      <p:ext uri="{BB962C8B-B14F-4D97-AF65-F5344CB8AC3E}">
        <p14:creationId xmlns:p14="http://schemas.microsoft.com/office/powerpoint/2010/main" val="832764664"/>
      </p:ext>
    </p:extLst>
  </p:cSld>
  <p:clrMapOvr>
    <a:masterClrMapping/>
  </p:clrMapOvr>
  <p:extLst>
    <p:ext uri="{DCECCB84-F9BA-43D5-87BE-67443E8EF086}">
      <p15:sldGuideLst xmlns:p15="http://schemas.microsoft.com/office/powerpoint/2012/main">
        <p15:guide id="2" orient="horz" pos="8352" userDrawn="1">
          <p15:clr>
            <a:srgbClr val="FBAE40"/>
          </p15:clr>
        </p15:guide>
        <p15:guide id="3" pos="15072" userDrawn="1">
          <p15:clr>
            <a:srgbClr val="FBAE40"/>
          </p15:clr>
        </p15:guide>
        <p15:guide id="4" pos="288" userDrawn="1">
          <p15:clr>
            <a:srgbClr val="FBAE40"/>
          </p15:clr>
        </p15:guide>
        <p15:guide id="5" pos="70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33058BD3-9540-097A-2B66-BB80689C52B6}"/>
              </a:ext>
            </a:extLst>
          </p:cNvPr>
          <p:cNvSpPr>
            <a:spLocks noGrp="1"/>
          </p:cNvSpPr>
          <p:nvPr>
            <p:ph type="title" hasCustomPrompt="1"/>
          </p:nvPr>
        </p:nvSpPr>
        <p:spPr>
          <a:xfrm>
            <a:off x="1219042" y="9126627"/>
            <a:ext cx="21945763" cy="1005674"/>
          </a:xfrm>
          <a:prstGeom prst="rect">
            <a:avLst/>
          </a:prstGeom>
        </p:spPr>
        <p:txBody>
          <a:bodyPr anchor="ctr"/>
          <a:lstStyle>
            <a:lvl1pPr algn="ctr">
              <a:defRPr sz="3000">
                <a:solidFill>
                  <a:schemeClr val="bg1"/>
                </a:solidFill>
              </a:defRPr>
            </a:lvl1pPr>
          </a:lstStyle>
          <a:p>
            <a:r>
              <a:rPr lang="en-US"/>
              <a:t>CLICK TO ADD TEXT</a:t>
            </a:r>
          </a:p>
        </p:txBody>
      </p:sp>
      <p:grpSp>
        <p:nvGrpSpPr>
          <p:cNvPr id="3" name="UND Logo" descr="University of North Dakota Logo">
            <a:extLst>
              <a:ext uri="{FF2B5EF4-FFF2-40B4-BE49-F238E27FC236}">
                <a16:creationId xmlns:a16="http://schemas.microsoft.com/office/drawing/2014/main" id="{0AE0B06F-6404-4AE9-9F87-C6E4EEF9A3C8}"/>
              </a:ext>
            </a:extLst>
          </p:cNvPr>
          <p:cNvGrpSpPr>
            <a:grpSpLocks noChangeAspect="1"/>
          </p:cNvGrpSpPr>
          <p:nvPr userDrawn="1"/>
        </p:nvGrpSpPr>
        <p:grpSpPr>
          <a:xfrm>
            <a:off x="9376015" y="5032768"/>
            <a:ext cx="5631971" cy="3248128"/>
            <a:chOff x="1691366" y="5681713"/>
            <a:chExt cx="5209996" cy="3085352"/>
          </a:xfrm>
          <a:solidFill>
            <a:srgbClr val="FFFFFF"/>
          </a:solidFill>
        </p:grpSpPr>
        <p:sp>
          <p:nvSpPr>
            <p:cNvPr id="4" name="Freeform 3">
              <a:extLst>
                <a:ext uri="{FF2B5EF4-FFF2-40B4-BE49-F238E27FC236}">
                  <a16:creationId xmlns:a16="http://schemas.microsoft.com/office/drawing/2014/main" id="{C717A063-805A-1DA8-3084-B4F25A210BDD}"/>
                </a:ext>
              </a:extLst>
            </p:cNvPr>
            <p:cNvSpPr/>
            <p:nvPr/>
          </p:nvSpPr>
          <p:spPr>
            <a:xfrm>
              <a:off x="5515725" y="6657817"/>
              <a:ext cx="549317" cy="905283"/>
            </a:xfrm>
            <a:custGeom>
              <a:avLst/>
              <a:gdLst>
                <a:gd name="connsiteX0" fmla="*/ 310998 w 549317"/>
                <a:gd name="connsiteY0" fmla="*/ 0 h 905283"/>
                <a:gd name="connsiteX1" fmla="*/ 532700 w 549317"/>
                <a:gd name="connsiteY1" fmla="*/ 274048 h 905283"/>
                <a:gd name="connsiteX2" fmla="*/ 514225 w 549317"/>
                <a:gd name="connsiteY2" fmla="*/ 557334 h 905283"/>
                <a:gd name="connsiteX3" fmla="*/ 489592 w 549317"/>
                <a:gd name="connsiteY3" fmla="*/ 603522 h 905283"/>
                <a:gd name="connsiteX4" fmla="*/ 347949 w 549317"/>
                <a:gd name="connsiteY4" fmla="*/ 754403 h 905283"/>
                <a:gd name="connsiteX5" fmla="*/ 132405 w 549317"/>
                <a:gd name="connsiteY5" fmla="*/ 865253 h 905283"/>
                <a:gd name="connsiteX6" fmla="*/ 0 w 549317"/>
                <a:gd name="connsiteY6" fmla="*/ 905283 h 905283"/>
                <a:gd name="connsiteX7" fmla="*/ 80059 w 549317"/>
                <a:gd name="connsiteY7" fmla="*/ 782115 h 905283"/>
                <a:gd name="connsiteX8" fmla="*/ 129326 w 549317"/>
                <a:gd name="connsiteY8" fmla="*/ 729769 h 905283"/>
                <a:gd name="connsiteX9" fmla="*/ 234018 w 549317"/>
                <a:gd name="connsiteY9" fmla="*/ 594285 h 905283"/>
                <a:gd name="connsiteX10" fmla="*/ 341790 w 549317"/>
                <a:gd name="connsiteY10" fmla="*/ 307919 h 905283"/>
                <a:gd name="connsiteX11" fmla="*/ 347949 w 549317"/>
                <a:gd name="connsiteY11" fmla="*/ 197068 h 905283"/>
                <a:gd name="connsiteX12" fmla="*/ 310998 w 549317"/>
                <a:gd name="connsiteY12" fmla="*/ 0 h 90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317" h="905283">
                  <a:moveTo>
                    <a:pt x="310998" y="0"/>
                  </a:moveTo>
                  <a:cubicBezTo>
                    <a:pt x="310998" y="0"/>
                    <a:pt x="468037" y="89297"/>
                    <a:pt x="532700" y="274048"/>
                  </a:cubicBezTo>
                  <a:cubicBezTo>
                    <a:pt x="563492" y="381820"/>
                    <a:pt x="548096" y="483433"/>
                    <a:pt x="514225" y="557334"/>
                  </a:cubicBezTo>
                  <a:cubicBezTo>
                    <a:pt x="508067" y="572730"/>
                    <a:pt x="498829" y="588126"/>
                    <a:pt x="489592" y="603522"/>
                  </a:cubicBezTo>
                  <a:cubicBezTo>
                    <a:pt x="449562" y="668185"/>
                    <a:pt x="397216" y="720531"/>
                    <a:pt x="347949" y="754403"/>
                  </a:cubicBezTo>
                  <a:cubicBezTo>
                    <a:pt x="277127" y="812907"/>
                    <a:pt x="209385" y="837541"/>
                    <a:pt x="132405" y="865253"/>
                  </a:cubicBezTo>
                  <a:cubicBezTo>
                    <a:pt x="89296" y="880649"/>
                    <a:pt x="52346" y="886808"/>
                    <a:pt x="0" y="905283"/>
                  </a:cubicBezTo>
                  <a:cubicBezTo>
                    <a:pt x="18475" y="862174"/>
                    <a:pt x="52346" y="815986"/>
                    <a:pt x="80059" y="782115"/>
                  </a:cubicBezTo>
                  <a:cubicBezTo>
                    <a:pt x="95455" y="763640"/>
                    <a:pt x="110851" y="748244"/>
                    <a:pt x="129326" y="729769"/>
                  </a:cubicBezTo>
                  <a:cubicBezTo>
                    <a:pt x="172435" y="683581"/>
                    <a:pt x="209385" y="634314"/>
                    <a:pt x="234018" y="594285"/>
                  </a:cubicBezTo>
                  <a:cubicBezTo>
                    <a:pt x="280206" y="520384"/>
                    <a:pt x="320236" y="443404"/>
                    <a:pt x="341790" y="307919"/>
                  </a:cubicBezTo>
                  <a:cubicBezTo>
                    <a:pt x="347949" y="274048"/>
                    <a:pt x="347949" y="230940"/>
                    <a:pt x="347949" y="197068"/>
                  </a:cubicBezTo>
                  <a:cubicBezTo>
                    <a:pt x="341790" y="89297"/>
                    <a:pt x="310998" y="0"/>
                    <a:pt x="310998" y="0"/>
                  </a:cubicBezTo>
                  <a:close/>
                </a:path>
              </a:pathLst>
            </a:custGeom>
            <a:solidFill>
              <a:srgbClr val="FFFFFF"/>
            </a:solidFill>
            <a:ln w="30780" cap="flat">
              <a:noFill/>
              <a:prstDash val="solid"/>
              <a:miter/>
            </a:ln>
          </p:spPr>
          <p:txBody>
            <a:bodyPr rtlCol="0" anchor="ctr"/>
            <a:lstStyle/>
            <a:p>
              <a:endParaRPr lang="en-US" sz="3600"/>
            </a:p>
          </p:txBody>
        </p:sp>
        <p:sp>
          <p:nvSpPr>
            <p:cNvPr id="5" name="Freeform 4">
              <a:extLst>
                <a:ext uri="{FF2B5EF4-FFF2-40B4-BE49-F238E27FC236}">
                  <a16:creationId xmlns:a16="http://schemas.microsoft.com/office/drawing/2014/main" id="{8AF206D0-7A51-0CFF-C709-211A7AEA3DEB}"/>
                </a:ext>
              </a:extLst>
            </p:cNvPr>
            <p:cNvSpPr/>
            <p:nvPr/>
          </p:nvSpPr>
          <p:spPr>
            <a:xfrm>
              <a:off x="5227649" y="6362215"/>
              <a:ext cx="559161" cy="1450300"/>
            </a:xfrm>
            <a:custGeom>
              <a:avLst/>
              <a:gdLst>
                <a:gd name="connsiteX0" fmla="*/ 189541 w 559161"/>
                <a:gd name="connsiteY0" fmla="*/ 1450300 h 1450300"/>
                <a:gd name="connsiteX1" fmla="*/ 81770 w 559161"/>
                <a:gd name="connsiteY1" fmla="*/ 1302499 h 1450300"/>
                <a:gd name="connsiteX2" fmla="*/ 4790 w 559161"/>
                <a:gd name="connsiteY2" fmla="*/ 1062322 h 1450300"/>
                <a:gd name="connsiteX3" fmla="*/ 23265 w 559161"/>
                <a:gd name="connsiteY3" fmla="*/ 831382 h 1450300"/>
                <a:gd name="connsiteX4" fmla="*/ 272680 w 559161"/>
                <a:gd name="connsiteY4" fmla="*/ 455721 h 1450300"/>
                <a:gd name="connsiteX5" fmla="*/ 331184 w 559161"/>
                <a:gd name="connsiteY5" fmla="*/ 267890 h 1450300"/>
                <a:gd name="connsiteX6" fmla="*/ 297313 w 559161"/>
                <a:gd name="connsiteY6" fmla="*/ 70821 h 1450300"/>
                <a:gd name="connsiteX7" fmla="*/ 257284 w 559161"/>
                <a:gd name="connsiteY7" fmla="*/ 0 h 1450300"/>
                <a:gd name="connsiteX8" fmla="*/ 352739 w 559161"/>
                <a:gd name="connsiteY8" fmla="*/ 61584 h 1450300"/>
                <a:gd name="connsiteX9" fmla="*/ 417402 w 559161"/>
                <a:gd name="connsiteY9" fmla="*/ 126247 h 1450300"/>
                <a:gd name="connsiteX10" fmla="*/ 546728 w 559161"/>
                <a:gd name="connsiteY10" fmla="*/ 397216 h 1450300"/>
                <a:gd name="connsiteX11" fmla="*/ 559045 w 559161"/>
                <a:gd name="connsiteY11" fmla="*/ 501908 h 1450300"/>
                <a:gd name="connsiteX12" fmla="*/ 457432 w 559161"/>
                <a:gd name="connsiteY12" fmla="*/ 856016 h 1450300"/>
                <a:gd name="connsiteX13" fmla="*/ 389689 w 559161"/>
                <a:gd name="connsiteY13" fmla="*/ 942233 h 1450300"/>
                <a:gd name="connsiteX14" fmla="*/ 223413 w 559161"/>
                <a:gd name="connsiteY14" fmla="*/ 1151619 h 1450300"/>
                <a:gd name="connsiteX15" fmla="*/ 198779 w 559161"/>
                <a:gd name="connsiteY15" fmla="*/ 1200886 h 1450300"/>
                <a:gd name="connsiteX16" fmla="*/ 177225 w 559161"/>
                <a:gd name="connsiteY16" fmla="*/ 1277866 h 1450300"/>
                <a:gd name="connsiteX17" fmla="*/ 177225 w 559161"/>
                <a:gd name="connsiteY17" fmla="*/ 1394875 h 1450300"/>
                <a:gd name="connsiteX18" fmla="*/ 189541 w 559161"/>
                <a:gd name="connsiteY18" fmla="*/ 1450300 h 145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9161" h="1450300">
                  <a:moveTo>
                    <a:pt x="189541" y="1450300"/>
                  </a:moveTo>
                  <a:cubicBezTo>
                    <a:pt x="155670" y="1413350"/>
                    <a:pt x="109483" y="1351766"/>
                    <a:pt x="81770" y="1302499"/>
                  </a:cubicBezTo>
                  <a:cubicBezTo>
                    <a:pt x="44819" y="1231678"/>
                    <a:pt x="14027" y="1148539"/>
                    <a:pt x="4790" y="1062322"/>
                  </a:cubicBezTo>
                  <a:cubicBezTo>
                    <a:pt x="-4448" y="982263"/>
                    <a:pt x="-1369" y="899125"/>
                    <a:pt x="23265" y="831382"/>
                  </a:cubicBezTo>
                  <a:cubicBezTo>
                    <a:pt x="69453" y="680502"/>
                    <a:pt x="198779" y="591205"/>
                    <a:pt x="272680" y="455721"/>
                  </a:cubicBezTo>
                  <a:cubicBezTo>
                    <a:pt x="303472" y="400295"/>
                    <a:pt x="325026" y="335632"/>
                    <a:pt x="331184" y="267890"/>
                  </a:cubicBezTo>
                  <a:cubicBezTo>
                    <a:pt x="337343" y="206306"/>
                    <a:pt x="325026" y="132405"/>
                    <a:pt x="297313" y="70821"/>
                  </a:cubicBezTo>
                  <a:cubicBezTo>
                    <a:pt x="284997" y="49267"/>
                    <a:pt x="275759" y="24633"/>
                    <a:pt x="257284" y="0"/>
                  </a:cubicBezTo>
                  <a:cubicBezTo>
                    <a:pt x="257284" y="0"/>
                    <a:pt x="306551" y="21554"/>
                    <a:pt x="352739" y="61584"/>
                  </a:cubicBezTo>
                  <a:cubicBezTo>
                    <a:pt x="374293" y="80059"/>
                    <a:pt x="395848" y="101613"/>
                    <a:pt x="417402" y="126247"/>
                  </a:cubicBezTo>
                  <a:cubicBezTo>
                    <a:pt x="426640" y="138564"/>
                    <a:pt x="515936" y="246336"/>
                    <a:pt x="546728" y="397216"/>
                  </a:cubicBezTo>
                  <a:cubicBezTo>
                    <a:pt x="552886" y="434166"/>
                    <a:pt x="555966" y="471117"/>
                    <a:pt x="559045" y="501908"/>
                  </a:cubicBezTo>
                  <a:cubicBezTo>
                    <a:pt x="562124" y="658948"/>
                    <a:pt x="503619" y="788274"/>
                    <a:pt x="457432" y="856016"/>
                  </a:cubicBezTo>
                  <a:cubicBezTo>
                    <a:pt x="435877" y="886808"/>
                    <a:pt x="414323" y="914521"/>
                    <a:pt x="389689" y="942233"/>
                  </a:cubicBezTo>
                  <a:cubicBezTo>
                    <a:pt x="343501" y="991500"/>
                    <a:pt x="294234" y="1037688"/>
                    <a:pt x="223413" y="1151619"/>
                  </a:cubicBezTo>
                  <a:cubicBezTo>
                    <a:pt x="214175" y="1163935"/>
                    <a:pt x="204937" y="1188569"/>
                    <a:pt x="198779" y="1200886"/>
                  </a:cubicBezTo>
                  <a:cubicBezTo>
                    <a:pt x="189541" y="1228599"/>
                    <a:pt x="180304" y="1256311"/>
                    <a:pt x="177225" y="1277866"/>
                  </a:cubicBezTo>
                  <a:cubicBezTo>
                    <a:pt x="167987" y="1327133"/>
                    <a:pt x="174145" y="1367162"/>
                    <a:pt x="177225" y="1394875"/>
                  </a:cubicBezTo>
                  <a:cubicBezTo>
                    <a:pt x="183383" y="1431825"/>
                    <a:pt x="189541" y="1450300"/>
                    <a:pt x="189541" y="1450300"/>
                  </a:cubicBezTo>
                  <a:close/>
                </a:path>
              </a:pathLst>
            </a:custGeom>
            <a:solidFill>
              <a:srgbClr val="FFFFFF"/>
            </a:solidFill>
            <a:ln w="30780" cap="flat">
              <a:noFill/>
              <a:prstDash val="solid"/>
              <a:miter/>
            </a:ln>
          </p:spPr>
          <p:txBody>
            <a:bodyPr rtlCol="0" anchor="ctr"/>
            <a:lstStyle/>
            <a:p>
              <a:endParaRPr lang="en-US" sz="3600"/>
            </a:p>
          </p:txBody>
        </p:sp>
        <p:sp>
          <p:nvSpPr>
            <p:cNvPr id="7" name="Freeform 6">
              <a:extLst>
                <a:ext uri="{FF2B5EF4-FFF2-40B4-BE49-F238E27FC236}">
                  <a16:creationId xmlns:a16="http://schemas.microsoft.com/office/drawing/2014/main" id="{CCABB070-5E90-31F3-FCCA-BC917981222C}"/>
                </a:ext>
              </a:extLst>
            </p:cNvPr>
            <p:cNvSpPr/>
            <p:nvPr/>
          </p:nvSpPr>
          <p:spPr>
            <a:xfrm>
              <a:off x="1691366" y="5681713"/>
              <a:ext cx="5009848" cy="2247811"/>
            </a:xfrm>
            <a:custGeom>
              <a:avLst/>
              <a:gdLst>
                <a:gd name="connsiteX0" fmla="*/ 5009849 w 5009848"/>
                <a:gd name="connsiteY0" fmla="*/ 1053084 h 2247811"/>
                <a:gd name="connsiteX1" fmla="*/ 4640346 w 5009848"/>
                <a:gd name="connsiteY1" fmla="*/ 1875229 h 2247811"/>
                <a:gd name="connsiteX2" fmla="*/ 4089170 w 5009848"/>
                <a:gd name="connsiteY2" fmla="*/ 2121565 h 2247811"/>
                <a:gd name="connsiteX3" fmla="*/ 3895180 w 5009848"/>
                <a:gd name="connsiteY3" fmla="*/ 2130802 h 2247811"/>
                <a:gd name="connsiteX4" fmla="*/ 3818200 w 5009848"/>
                <a:gd name="connsiteY4" fmla="*/ 2127723 h 2247811"/>
                <a:gd name="connsiteX5" fmla="*/ 3799726 w 5009848"/>
                <a:gd name="connsiteY5" fmla="*/ 2038427 h 2247811"/>
                <a:gd name="connsiteX6" fmla="*/ 3818200 w 5009848"/>
                <a:gd name="connsiteY6" fmla="*/ 1936813 h 2247811"/>
                <a:gd name="connsiteX7" fmla="*/ 3848992 w 5009848"/>
                <a:gd name="connsiteY7" fmla="*/ 1936813 h 2247811"/>
                <a:gd name="connsiteX8" fmla="*/ 4320109 w 5009848"/>
                <a:gd name="connsiteY8" fmla="*/ 1761299 h 2247811"/>
                <a:gd name="connsiteX9" fmla="*/ 4655742 w 5009848"/>
                <a:gd name="connsiteY9" fmla="*/ 1086956 h 2247811"/>
                <a:gd name="connsiteX10" fmla="*/ 4551049 w 5009848"/>
                <a:gd name="connsiteY10" fmla="*/ 643552 h 2247811"/>
                <a:gd name="connsiteX11" fmla="*/ 3775092 w 5009848"/>
                <a:gd name="connsiteY11" fmla="*/ 218623 h 2247811"/>
                <a:gd name="connsiteX12" fmla="*/ 3402509 w 5009848"/>
                <a:gd name="connsiteY12" fmla="*/ 261732 h 2247811"/>
                <a:gd name="connsiteX13" fmla="*/ 3402509 w 5009848"/>
                <a:gd name="connsiteY13" fmla="*/ 2247812 h 2247811"/>
                <a:gd name="connsiteX14" fmla="*/ 2952947 w 5009848"/>
                <a:gd name="connsiteY14" fmla="*/ 1906021 h 2247811"/>
                <a:gd name="connsiteX15" fmla="*/ 1862912 w 5009848"/>
                <a:gd name="connsiteY15" fmla="*/ 520384 h 2247811"/>
                <a:gd name="connsiteX16" fmla="*/ 1862912 w 5009848"/>
                <a:gd name="connsiteY16" fmla="*/ 1724349 h 2247811"/>
                <a:gd name="connsiteX17" fmla="*/ 1899863 w 5009848"/>
                <a:gd name="connsiteY17" fmla="*/ 2029189 h 2247811"/>
                <a:gd name="connsiteX18" fmla="*/ 2010714 w 5009848"/>
                <a:gd name="connsiteY18" fmla="*/ 2140040 h 2247811"/>
                <a:gd name="connsiteX19" fmla="*/ 1548835 w 5009848"/>
                <a:gd name="connsiteY19" fmla="*/ 2140040 h 2247811"/>
                <a:gd name="connsiteX20" fmla="*/ 1548835 w 5009848"/>
                <a:gd name="connsiteY20" fmla="*/ 1915259 h 2247811"/>
                <a:gd name="connsiteX21" fmla="*/ 1385637 w 5009848"/>
                <a:gd name="connsiteY21" fmla="*/ 2063060 h 2247811"/>
                <a:gd name="connsiteX22" fmla="*/ 905283 w 5009848"/>
                <a:gd name="connsiteY22" fmla="*/ 2192386 h 2247811"/>
                <a:gd name="connsiteX23" fmla="*/ 409533 w 5009848"/>
                <a:gd name="connsiteY23" fmla="*/ 2047664 h 2247811"/>
                <a:gd name="connsiteX24" fmla="*/ 169356 w 5009848"/>
                <a:gd name="connsiteY24" fmla="*/ 1681240 h 2247811"/>
                <a:gd name="connsiteX25" fmla="*/ 147801 w 5009848"/>
                <a:gd name="connsiteY25" fmla="*/ 1361004 h 2247811"/>
                <a:gd name="connsiteX26" fmla="*/ 147801 w 5009848"/>
                <a:gd name="connsiteY26" fmla="*/ 415691 h 2247811"/>
                <a:gd name="connsiteX27" fmla="*/ 110851 w 5009848"/>
                <a:gd name="connsiteY27" fmla="*/ 110851 h 2247811"/>
                <a:gd name="connsiteX28" fmla="*/ 0 w 5009848"/>
                <a:gd name="connsiteY28" fmla="*/ 0 h 2247811"/>
                <a:gd name="connsiteX29" fmla="*/ 618918 w 5009848"/>
                <a:gd name="connsiteY29" fmla="*/ 0 h 2247811"/>
                <a:gd name="connsiteX30" fmla="*/ 501909 w 5009848"/>
                <a:gd name="connsiteY30" fmla="*/ 126247 h 2247811"/>
                <a:gd name="connsiteX31" fmla="*/ 474196 w 5009848"/>
                <a:gd name="connsiteY31" fmla="*/ 415691 h 2247811"/>
                <a:gd name="connsiteX32" fmla="*/ 474196 w 5009848"/>
                <a:gd name="connsiteY32" fmla="*/ 1361004 h 2247811"/>
                <a:gd name="connsiteX33" fmla="*/ 498829 w 5009848"/>
                <a:gd name="connsiteY33" fmla="*/ 1613498 h 2247811"/>
                <a:gd name="connsiteX34" fmla="*/ 689739 w 5009848"/>
                <a:gd name="connsiteY34" fmla="*/ 1865992 h 2247811"/>
                <a:gd name="connsiteX35" fmla="*/ 1003817 w 5009848"/>
                <a:gd name="connsiteY35" fmla="*/ 1952209 h 2247811"/>
                <a:gd name="connsiteX36" fmla="*/ 1373321 w 5009848"/>
                <a:gd name="connsiteY36" fmla="*/ 1829041 h 2247811"/>
                <a:gd name="connsiteX37" fmla="*/ 1514963 w 5009848"/>
                <a:gd name="connsiteY37" fmla="*/ 1641210 h 2247811"/>
                <a:gd name="connsiteX38" fmla="*/ 1536518 w 5009848"/>
                <a:gd name="connsiteY38" fmla="*/ 1468776 h 2247811"/>
                <a:gd name="connsiteX39" fmla="*/ 1536518 w 5009848"/>
                <a:gd name="connsiteY39" fmla="*/ 415691 h 2247811"/>
                <a:gd name="connsiteX40" fmla="*/ 1499567 w 5009848"/>
                <a:gd name="connsiteY40" fmla="*/ 110851 h 2247811"/>
                <a:gd name="connsiteX41" fmla="*/ 1388717 w 5009848"/>
                <a:gd name="connsiteY41" fmla="*/ 0 h 2247811"/>
                <a:gd name="connsiteX42" fmla="*/ 1878308 w 5009848"/>
                <a:gd name="connsiteY42" fmla="*/ 0 h 2247811"/>
                <a:gd name="connsiteX43" fmla="*/ 1955288 w 5009848"/>
                <a:gd name="connsiteY43" fmla="*/ 120089 h 2247811"/>
                <a:gd name="connsiteX44" fmla="*/ 3073036 w 5009848"/>
                <a:gd name="connsiteY44" fmla="*/ 1548835 h 2247811"/>
                <a:gd name="connsiteX45" fmla="*/ 3073036 w 5009848"/>
                <a:gd name="connsiteY45" fmla="*/ 381820 h 2247811"/>
                <a:gd name="connsiteX46" fmla="*/ 3026848 w 5009848"/>
                <a:gd name="connsiteY46" fmla="*/ 89297 h 2247811"/>
                <a:gd name="connsiteX47" fmla="*/ 2928314 w 5009848"/>
                <a:gd name="connsiteY47" fmla="*/ 0 h 2247811"/>
                <a:gd name="connsiteX48" fmla="*/ 3793567 w 5009848"/>
                <a:gd name="connsiteY48" fmla="*/ 0 h 2247811"/>
                <a:gd name="connsiteX49" fmla="*/ 4317030 w 5009848"/>
                <a:gd name="connsiteY49" fmla="*/ 76980 h 2247811"/>
                <a:gd name="connsiteX50" fmla="*/ 4831256 w 5009848"/>
                <a:gd name="connsiteY50" fmla="*/ 471117 h 2247811"/>
                <a:gd name="connsiteX51" fmla="*/ 5009849 w 5009848"/>
                <a:gd name="connsiteY51" fmla="*/ 1053084 h 22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09848" h="2247811">
                  <a:moveTo>
                    <a:pt x="5009849" y="1053084"/>
                  </a:moveTo>
                  <a:cubicBezTo>
                    <a:pt x="5009849" y="1385637"/>
                    <a:pt x="4886681" y="1659686"/>
                    <a:pt x="4640346" y="1875229"/>
                  </a:cubicBezTo>
                  <a:cubicBezTo>
                    <a:pt x="4480227" y="2016872"/>
                    <a:pt x="4295476" y="2100010"/>
                    <a:pt x="4089170" y="2121565"/>
                  </a:cubicBezTo>
                  <a:cubicBezTo>
                    <a:pt x="4027586" y="2127723"/>
                    <a:pt x="3950606" y="2130802"/>
                    <a:pt x="3895180" y="2130802"/>
                  </a:cubicBezTo>
                  <a:lnTo>
                    <a:pt x="3818200" y="2127723"/>
                  </a:lnTo>
                  <a:cubicBezTo>
                    <a:pt x="3818200" y="2127723"/>
                    <a:pt x="3799726" y="2100010"/>
                    <a:pt x="3799726" y="2038427"/>
                  </a:cubicBezTo>
                  <a:cubicBezTo>
                    <a:pt x="3802805" y="1970684"/>
                    <a:pt x="3818200" y="1936813"/>
                    <a:pt x="3818200" y="1936813"/>
                  </a:cubicBezTo>
                  <a:cubicBezTo>
                    <a:pt x="3830518" y="1939892"/>
                    <a:pt x="3848992" y="1936813"/>
                    <a:pt x="3848992" y="1936813"/>
                  </a:cubicBezTo>
                  <a:cubicBezTo>
                    <a:pt x="3956764" y="1930655"/>
                    <a:pt x="4193863" y="1847517"/>
                    <a:pt x="4320109" y="1761299"/>
                  </a:cubicBezTo>
                  <a:cubicBezTo>
                    <a:pt x="4541811" y="1607339"/>
                    <a:pt x="4655742" y="1382558"/>
                    <a:pt x="4655742" y="1086956"/>
                  </a:cubicBezTo>
                  <a:cubicBezTo>
                    <a:pt x="4655742" y="929917"/>
                    <a:pt x="4621870" y="782115"/>
                    <a:pt x="4551049" y="643552"/>
                  </a:cubicBezTo>
                  <a:cubicBezTo>
                    <a:pt x="4409406" y="360266"/>
                    <a:pt x="4150754" y="218623"/>
                    <a:pt x="3775092" y="218623"/>
                  </a:cubicBezTo>
                  <a:cubicBezTo>
                    <a:pt x="3685796" y="218623"/>
                    <a:pt x="3513360" y="240177"/>
                    <a:pt x="3402509" y="261732"/>
                  </a:cubicBezTo>
                  <a:lnTo>
                    <a:pt x="3402509" y="2247812"/>
                  </a:lnTo>
                  <a:cubicBezTo>
                    <a:pt x="3230075" y="2189307"/>
                    <a:pt x="3082273" y="2075377"/>
                    <a:pt x="2952947" y="1906021"/>
                  </a:cubicBezTo>
                  <a:lnTo>
                    <a:pt x="1862912" y="520384"/>
                  </a:lnTo>
                  <a:lnTo>
                    <a:pt x="1862912" y="1724349"/>
                  </a:lnTo>
                  <a:cubicBezTo>
                    <a:pt x="1862912" y="1872150"/>
                    <a:pt x="1875229" y="1973763"/>
                    <a:pt x="1899863" y="2029189"/>
                  </a:cubicBezTo>
                  <a:cubicBezTo>
                    <a:pt x="1918338" y="2075377"/>
                    <a:pt x="1955288" y="2112327"/>
                    <a:pt x="2010714" y="2140040"/>
                  </a:cubicBezTo>
                  <a:lnTo>
                    <a:pt x="1548835" y="2140040"/>
                  </a:lnTo>
                  <a:lnTo>
                    <a:pt x="1548835" y="1915259"/>
                  </a:lnTo>
                  <a:cubicBezTo>
                    <a:pt x="1499567" y="1976843"/>
                    <a:pt x="1447221" y="2026110"/>
                    <a:pt x="1385637" y="2063060"/>
                  </a:cubicBezTo>
                  <a:cubicBezTo>
                    <a:pt x="1243994" y="2149278"/>
                    <a:pt x="1083876" y="2192386"/>
                    <a:pt x="905283" y="2192386"/>
                  </a:cubicBezTo>
                  <a:cubicBezTo>
                    <a:pt x="708215" y="2192386"/>
                    <a:pt x="541938" y="2143119"/>
                    <a:pt x="409533" y="2047664"/>
                  </a:cubicBezTo>
                  <a:cubicBezTo>
                    <a:pt x="286365" y="1958368"/>
                    <a:pt x="206306" y="1835200"/>
                    <a:pt x="169356" y="1681240"/>
                  </a:cubicBezTo>
                  <a:cubicBezTo>
                    <a:pt x="153960" y="1616577"/>
                    <a:pt x="147801" y="1508805"/>
                    <a:pt x="147801" y="1361004"/>
                  </a:cubicBezTo>
                  <a:lnTo>
                    <a:pt x="147801" y="415691"/>
                  </a:lnTo>
                  <a:cubicBezTo>
                    <a:pt x="147801" y="267890"/>
                    <a:pt x="135485" y="166277"/>
                    <a:pt x="110851" y="110851"/>
                  </a:cubicBezTo>
                  <a:cubicBezTo>
                    <a:pt x="89297" y="64663"/>
                    <a:pt x="55426" y="27713"/>
                    <a:pt x="0" y="0"/>
                  </a:cubicBezTo>
                  <a:lnTo>
                    <a:pt x="618918" y="0"/>
                  </a:lnTo>
                  <a:cubicBezTo>
                    <a:pt x="560413" y="30792"/>
                    <a:pt x="523463" y="70821"/>
                    <a:pt x="501909" y="126247"/>
                  </a:cubicBezTo>
                  <a:cubicBezTo>
                    <a:pt x="483433" y="184752"/>
                    <a:pt x="474196" y="283286"/>
                    <a:pt x="474196" y="415691"/>
                  </a:cubicBezTo>
                  <a:lnTo>
                    <a:pt x="474196" y="1361004"/>
                  </a:lnTo>
                  <a:cubicBezTo>
                    <a:pt x="474196" y="1474934"/>
                    <a:pt x="483433" y="1561151"/>
                    <a:pt x="498829" y="1613498"/>
                  </a:cubicBezTo>
                  <a:cubicBezTo>
                    <a:pt x="532701" y="1721269"/>
                    <a:pt x="597364" y="1804408"/>
                    <a:pt x="689739" y="1865992"/>
                  </a:cubicBezTo>
                  <a:cubicBezTo>
                    <a:pt x="779036" y="1924496"/>
                    <a:pt x="883729" y="1952209"/>
                    <a:pt x="1003817" y="1952209"/>
                  </a:cubicBezTo>
                  <a:cubicBezTo>
                    <a:pt x="1145460" y="1952209"/>
                    <a:pt x="1268628" y="1912180"/>
                    <a:pt x="1373321" y="1829041"/>
                  </a:cubicBezTo>
                  <a:cubicBezTo>
                    <a:pt x="1444142" y="1773616"/>
                    <a:pt x="1490330" y="1712032"/>
                    <a:pt x="1514963" y="1641210"/>
                  </a:cubicBezTo>
                  <a:cubicBezTo>
                    <a:pt x="1530359" y="1598102"/>
                    <a:pt x="1536518" y="1542676"/>
                    <a:pt x="1536518" y="1468776"/>
                  </a:cubicBezTo>
                  <a:lnTo>
                    <a:pt x="1536518" y="415691"/>
                  </a:lnTo>
                  <a:cubicBezTo>
                    <a:pt x="1536518" y="267890"/>
                    <a:pt x="1524201" y="166277"/>
                    <a:pt x="1499567" y="110851"/>
                  </a:cubicBezTo>
                  <a:cubicBezTo>
                    <a:pt x="1478013" y="64663"/>
                    <a:pt x="1444142" y="27713"/>
                    <a:pt x="1388717" y="0"/>
                  </a:cubicBezTo>
                  <a:lnTo>
                    <a:pt x="1878308" y="0"/>
                  </a:lnTo>
                  <a:cubicBezTo>
                    <a:pt x="1887546" y="21554"/>
                    <a:pt x="1912180" y="61584"/>
                    <a:pt x="1955288" y="120089"/>
                  </a:cubicBezTo>
                  <a:lnTo>
                    <a:pt x="3073036" y="1548835"/>
                  </a:lnTo>
                  <a:lnTo>
                    <a:pt x="3073036" y="381820"/>
                  </a:lnTo>
                  <a:cubicBezTo>
                    <a:pt x="3073036" y="261732"/>
                    <a:pt x="3057640" y="135485"/>
                    <a:pt x="3026848" y="89297"/>
                  </a:cubicBezTo>
                  <a:cubicBezTo>
                    <a:pt x="2996056" y="40030"/>
                    <a:pt x="2983739" y="33871"/>
                    <a:pt x="2928314" y="0"/>
                  </a:cubicBezTo>
                  <a:cubicBezTo>
                    <a:pt x="2928314" y="0"/>
                    <a:pt x="3725825" y="0"/>
                    <a:pt x="3793567" y="0"/>
                  </a:cubicBezTo>
                  <a:cubicBezTo>
                    <a:pt x="4006032" y="0"/>
                    <a:pt x="4181545" y="24634"/>
                    <a:pt x="4317030" y="76980"/>
                  </a:cubicBezTo>
                  <a:cubicBezTo>
                    <a:pt x="4538732" y="163197"/>
                    <a:pt x="4711167" y="292524"/>
                    <a:pt x="4831256" y="471117"/>
                  </a:cubicBezTo>
                  <a:cubicBezTo>
                    <a:pt x="4951344" y="640472"/>
                    <a:pt x="5009849" y="834462"/>
                    <a:pt x="5009849" y="1053084"/>
                  </a:cubicBezTo>
                  <a:close/>
                </a:path>
              </a:pathLst>
            </a:custGeom>
            <a:solidFill>
              <a:srgbClr val="FFFFFF"/>
            </a:solidFill>
            <a:ln w="30780" cap="flat">
              <a:noFill/>
              <a:prstDash val="solid"/>
              <a:miter/>
            </a:ln>
          </p:spPr>
          <p:txBody>
            <a:bodyPr rtlCol="0" anchor="ctr"/>
            <a:lstStyle/>
            <a:p>
              <a:endParaRPr lang="en-US" sz="3600"/>
            </a:p>
          </p:txBody>
        </p:sp>
        <p:grpSp>
          <p:nvGrpSpPr>
            <p:cNvPr id="8" name="Graphic 2" descr="University of North Dakota Logo">
              <a:extLst>
                <a:ext uri="{FF2B5EF4-FFF2-40B4-BE49-F238E27FC236}">
                  <a16:creationId xmlns:a16="http://schemas.microsoft.com/office/drawing/2014/main" id="{5B1E821E-784C-3150-F773-2B3D3EA03D0F}"/>
                </a:ext>
              </a:extLst>
            </p:cNvPr>
            <p:cNvGrpSpPr/>
            <p:nvPr/>
          </p:nvGrpSpPr>
          <p:grpSpPr>
            <a:xfrm>
              <a:off x="1817613" y="8292869"/>
              <a:ext cx="4985214" cy="474195"/>
              <a:chOff x="1817613" y="8292869"/>
              <a:chExt cx="4985214" cy="474195"/>
            </a:xfrm>
            <a:solidFill>
              <a:srgbClr val="FFFFFF"/>
            </a:solidFill>
          </p:grpSpPr>
          <p:sp>
            <p:nvSpPr>
              <p:cNvPr id="24" name="Freeform 23">
                <a:extLst>
                  <a:ext uri="{FF2B5EF4-FFF2-40B4-BE49-F238E27FC236}">
                    <a16:creationId xmlns:a16="http://schemas.microsoft.com/office/drawing/2014/main" id="{5D9E4146-F975-1F0E-F99F-BBF209C3EE0E}"/>
                  </a:ext>
                </a:extLst>
              </p:cNvPr>
              <p:cNvSpPr/>
              <p:nvPr/>
            </p:nvSpPr>
            <p:spPr>
              <a:xfrm>
                <a:off x="1817613" y="8299028"/>
                <a:ext cx="464958" cy="468037"/>
              </a:xfrm>
              <a:custGeom>
                <a:avLst/>
                <a:gdLst>
                  <a:gd name="connsiteX0" fmla="*/ 335632 w 464958"/>
                  <a:gd name="connsiteY0" fmla="*/ 12317 h 468037"/>
                  <a:gd name="connsiteX1" fmla="*/ 360266 w 464958"/>
                  <a:gd name="connsiteY1" fmla="*/ 36950 h 468037"/>
                  <a:gd name="connsiteX2" fmla="*/ 369503 w 464958"/>
                  <a:gd name="connsiteY2" fmla="*/ 86218 h 468037"/>
                  <a:gd name="connsiteX3" fmla="*/ 369503 w 464958"/>
                  <a:gd name="connsiteY3" fmla="*/ 338711 h 468037"/>
                  <a:gd name="connsiteX4" fmla="*/ 126247 w 464958"/>
                  <a:gd name="connsiteY4" fmla="*/ 30792 h 468037"/>
                  <a:gd name="connsiteX5" fmla="*/ 110851 w 464958"/>
                  <a:gd name="connsiteY5" fmla="*/ 6158 h 468037"/>
                  <a:gd name="connsiteX6" fmla="*/ 110851 w 464958"/>
                  <a:gd name="connsiteY6" fmla="*/ 3079 h 468037"/>
                  <a:gd name="connsiteX7" fmla="*/ 0 w 464958"/>
                  <a:gd name="connsiteY7" fmla="*/ 3079 h 468037"/>
                  <a:gd name="connsiteX8" fmla="*/ 9238 w 464958"/>
                  <a:gd name="connsiteY8" fmla="*/ 9238 h 468037"/>
                  <a:gd name="connsiteX9" fmla="*/ 33871 w 464958"/>
                  <a:gd name="connsiteY9" fmla="*/ 33871 h 468037"/>
                  <a:gd name="connsiteX10" fmla="*/ 43109 w 464958"/>
                  <a:gd name="connsiteY10" fmla="*/ 83138 h 468037"/>
                  <a:gd name="connsiteX11" fmla="*/ 43109 w 464958"/>
                  <a:gd name="connsiteY11" fmla="*/ 366424 h 468037"/>
                  <a:gd name="connsiteX12" fmla="*/ 36950 w 464958"/>
                  <a:gd name="connsiteY12" fmla="*/ 412612 h 468037"/>
                  <a:gd name="connsiteX13" fmla="*/ 9238 w 464958"/>
                  <a:gd name="connsiteY13" fmla="*/ 440325 h 468037"/>
                  <a:gd name="connsiteX14" fmla="*/ 0 w 464958"/>
                  <a:gd name="connsiteY14" fmla="*/ 446483 h 468037"/>
                  <a:gd name="connsiteX15" fmla="*/ 141643 w 464958"/>
                  <a:gd name="connsiteY15" fmla="*/ 446483 h 468037"/>
                  <a:gd name="connsiteX16" fmla="*/ 132405 w 464958"/>
                  <a:gd name="connsiteY16" fmla="*/ 440325 h 468037"/>
                  <a:gd name="connsiteX17" fmla="*/ 107772 w 464958"/>
                  <a:gd name="connsiteY17" fmla="*/ 415691 h 468037"/>
                  <a:gd name="connsiteX18" fmla="*/ 98534 w 464958"/>
                  <a:gd name="connsiteY18" fmla="*/ 366424 h 468037"/>
                  <a:gd name="connsiteX19" fmla="*/ 98534 w 464958"/>
                  <a:gd name="connsiteY19" fmla="*/ 107772 h 468037"/>
                  <a:gd name="connsiteX20" fmla="*/ 326395 w 464958"/>
                  <a:gd name="connsiteY20" fmla="*/ 397216 h 468037"/>
                  <a:gd name="connsiteX21" fmla="*/ 418770 w 464958"/>
                  <a:gd name="connsiteY21" fmla="*/ 468037 h 468037"/>
                  <a:gd name="connsiteX22" fmla="*/ 421850 w 464958"/>
                  <a:gd name="connsiteY22" fmla="*/ 468037 h 468037"/>
                  <a:gd name="connsiteX23" fmla="*/ 421850 w 464958"/>
                  <a:gd name="connsiteY23" fmla="*/ 80059 h 468037"/>
                  <a:gd name="connsiteX24" fmla="*/ 428008 w 464958"/>
                  <a:gd name="connsiteY24" fmla="*/ 33871 h 468037"/>
                  <a:gd name="connsiteX25" fmla="*/ 455721 w 464958"/>
                  <a:gd name="connsiteY25" fmla="*/ 6158 h 468037"/>
                  <a:gd name="connsiteX26" fmla="*/ 464958 w 464958"/>
                  <a:gd name="connsiteY26" fmla="*/ 0 h 468037"/>
                  <a:gd name="connsiteX27" fmla="*/ 323315 w 464958"/>
                  <a:gd name="connsiteY27" fmla="*/ 0 h 468037"/>
                  <a:gd name="connsiteX28" fmla="*/ 335632 w 464958"/>
                  <a:gd name="connsiteY28" fmla="*/ 12317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4958" h="468037">
                    <a:moveTo>
                      <a:pt x="335632" y="12317"/>
                    </a:moveTo>
                    <a:cubicBezTo>
                      <a:pt x="347949" y="18475"/>
                      <a:pt x="354107" y="27713"/>
                      <a:pt x="360266" y="36950"/>
                    </a:cubicBezTo>
                    <a:cubicBezTo>
                      <a:pt x="366424" y="46188"/>
                      <a:pt x="369503" y="64663"/>
                      <a:pt x="369503" y="86218"/>
                    </a:cubicBezTo>
                    <a:lnTo>
                      <a:pt x="369503" y="338711"/>
                    </a:lnTo>
                    <a:lnTo>
                      <a:pt x="126247" y="30792"/>
                    </a:lnTo>
                    <a:cubicBezTo>
                      <a:pt x="117009" y="18475"/>
                      <a:pt x="110851" y="12317"/>
                      <a:pt x="110851" y="6158"/>
                    </a:cubicBezTo>
                    <a:lnTo>
                      <a:pt x="110851" y="3079"/>
                    </a:lnTo>
                    <a:lnTo>
                      <a:pt x="0" y="3079"/>
                    </a:lnTo>
                    <a:lnTo>
                      <a:pt x="9238" y="9238"/>
                    </a:lnTo>
                    <a:cubicBezTo>
                      <a:pt x="21554" y="15396"/>
                      <a:pt x="27713" y="24634"/>
                      <a:pt x="33871" y="33871"/>
                    </a:cubicBezTo>
                    <a:cubicBezTo>
                      <a:pt x="40030" y="43109"/>
                      <a:pt x="43109" y="61584"/>
                      <a:pt x="43109" y="83138"/>
                    </a:cubicBezTo>
                    <a:lnTo>
                      <a:pt x="43109" y="366424"/>
                    </a:lnTo>
                    <a:cubicBezTo>
                      <a:pt x="43109" y="387978"/>
                      <a:pt x="40030" y="403374"/>
                      <a:pt x="36950" y="412612"/>
                    </a:cubicBezTo>
                    <a:cubicBezTo>
                      <a:pt x="30792" y="424929"/>
                      <a:pt x="21554" y="434166"/>
                      <a:pt x="9238" y="440325"/>
                    </a:cubicBezTo>
                    <a:lnTo>
                      <a:pt x="0" y="446483"/>
                    </a:lnTo>
                    <a:lnTo>
                      <a:pt x="141643" y="446483"/>
                    </a:lnTo>
                    <a:lnTo>
                      <a:pt x="132405" y="440325"/>
                    </a:lnTo>
                    <a:cubicBezTo>
                      <a:pt x="120089" y="434166"/>
                      <a:pt x="113930" y="424929"/>
                      <a:pt x="107772" y="415691"/>
                    </a:cubicBezTo>
                    <a:cubicBezTo>
                      <a:pt x="101613" y="406454"/>
                      <a:pt x="98534" y="387978"/>
                      <a:pt x="98534" y="366424"/>
                    </a:cubicBezTo>
                    <a:lnTo>
                      <a:pt x="98534" y="107772"/>
                    </a:lnTo>
                    <a:lnTo>
                      <a:pt x="326395" y="397216"/>
                    </a:lnTo>
                    <a:cubicBezTo>
                      <a:pt x="354107" y="431087"/>
                      <a:pt x="384899" y="455721"/>
                      <a:pt x="418770" y="468037"/>
                    </a:cubicBezTo>
                    <a:lnTo>
                      <a:pt x="421850" y="468037"/>
                    </a:lnTo>
                    <a:lnTo>
                      <a:pt x="421850" y="80059"/>
                    </a:lnTo>
                    <a:cubicBezTo>
                      <a:pt x="421850" y="58504"/>
                      <a:pt x="424929" y="43109"/>
                      <a:pt x="428008" y="33871"/>
                    </a:cubicBezTo>
                    <a:cubicBezTo>
                      <a:pt x="434166" y="21554"/>
                      <a:pt x="443404" y="12317"/>
                      <a:pt x="455721" y="6158"/>
                    </a:cubicBezTo>
                    <a:lnTo>
                      <a:pt x="464958" y="0"/>
                    </a:lnTo>
                    <a:lnTo>
                      <a:pt x="323315" y="0"/>
                    </a:lnTo>
                    <a:lnTo>
                      <a:pt x="335632" y="12317"/>
                    </a:lnTo>
                    <a:close/>
                  </a:path>
                </a:pathLst>
              </a:custGeom>
              <a:solidFill>
                <a:srgbClr val="FFFFFF"/>
              </a:solidFill>
              <a:ln w="30780" cap="flat">
                <a:noFill/>
                <a:prstDash val="solid"/>
                <a:miter/>
              </a:ln>
            </p:spPr>
            <p:txBody>
              <a:bodyPr rtlCol="0" anchor="ctr"/>
              <a:lstStyle/>
              <a:p>
                <a:endParaRPr lang="en-US" sz="3600"/>
              </a:p>
            </p:txBody>
          </p:sp>
          <p:sp>
            <p:nvSpPr>
              <p:cNvPr id="25" name="Freeform 24">
                <a:extLst>
                  <a:ext uri="{FF2B5EF4-FFF2-40B4-BE49-F238E27FC236}">
                    <a16:creationId xmlns:a16="http://schemas.microsoft.com/office/drawing/2014/main" id="{800E52B4-44DC-BD07-2BA3-63F8FB3BCCC6}"/>
                  </a:ext>
                </a:extLst>
              </p:cNvPr>
              <p:cNvSpPr/>
              <p:nvPr/>
            </p:nvSpPr>
            <p:spPr>
              <a:xfrm>
                <a:off x="2313363" y="8292869"/>
                <a:ext cx="495750" cy="468037"/>
              </a:xfrm>
              <a:custGeom>
                <a:avLst/>
                <a:gdLst>
                  <a:gd name="connsiteX0" fmla="*/ 372583 w 495750"/>
                  <a:gd name="connsiteY0" fmla="*/ 27713 h 468037"/>
                  <a:gd name="connsiteX1" fmla="*/ 255573 w 495750"/>
                  <a:gd name="connsiteY1" fmla="*/ 0 h 468037"/>
                  <a:gd name="connsiteX2" fmla="*/ 135485 w 495750"/>
                  <a:gd name="connsiteY2" fmla="*/ 24633 h 468037"/>
                  <a:gd name="connsiteX3" fmla="*/ 36950 w 495750"/>
                  <a:gd name="connsiteY3" fmla="*/ 110851 h 468037"/>
                  <a:gd name="connsiteX4" fmla="*/ 0 w 495750"/>
                  <a:gd name="connsiteY4" fmla="*/ 237098 h 468037"/>
                  <a:gd name="connsiteX5" fmla="*/ 18475 w 495750"/>
                  <a:gd name="connsiteY5" fmla="*/ 326394 h 468037"/>
                  <a:gd name="connsiteX6" fmla="*/ 92376 w 495750"/>
                  <a:gd name="connsiteY6" fmla="*/ 418770 h 468037"/>
                  <a:gd name="connsiteX7" fmla="*/ 246336 w 495750"/>
                  <a:gd name="connsiteY7" fmla="*/ 468037 h 468037"/>
                  <a:gd name="connsiteX8" fmla="*/ 347949 w 495750"/>
                  <a:gd name="connsiteY8" fmla="*/ 446483 h 468037"/>
                  <a:gd name="connsiteX9" fmla="*/ 452642 w 495750"/>
                  <a:gd name="connsiteY9" fmla="*/ 363345 h 468037"/>
                  <a:gd name="connsiteX10" fmla="*/ 495750 w 495750"/>
                  <a:gd name="connsiteY10" fmla="*/ 227860 h 468037"/>
                  <a:gd name="connsiteX11" fmla="*/ 471117 w 495750"/>
                  <a:gd name="connsiteY11" fmla="*/ 126247 h 468037"/>
                  <a:gd name="connsiteX12" fmla="*/ 372583 w 495750"/>
                  <a:gd name="connsiteY12" fmla="*/ 27713 h 468037"/>
                  <a:gd name="connsiteX13" fmla="*/ 415691 w 495750"/>
                  <a:gd name="connsiteY13" fmla="*/ 243256 h 468037"/>
                  <a:gd name="connsiteX14" fmla="*/ 375662 w 495750"/>
                  <a:gd name="connsiteY14" fmla="*/ 360266 h 468037"/>
                  <a:gd name="connsiteX15" fmla="*/ 249415 w 495750"/>
                  <a:gd name="connsiteY15" fmla="*/ 415691 h 468037"/>
                  <a:gd name="connsiteX16" fmla="*/ 107772 w 495750"/>
                  <a:gd name="connsiteY16" fmla="*/ 329474 h 468037"/>
                  <a:gd name="connsiteX17" fmla="*/ 80059 w 495750"/>
                  <a:gd name="connsiteY17" fmla="*/ 227860 h 468037"/>
                  <a:gd name="connsiteX18" fmla="*/ 95455 w 495750"/>
                  <a:gd name="connsiteY18" fmla="*/ 150880 h 468037"/>
                  <a:gd name="connsiteX19" fmla="*/ 153960 w 495750"/>
                  <a:gd name="connsiteY19" fmla="*/ 83138 h 468037"/>
                  <a:gd name="connsiteX20" fmla="*/ 243256 w 495750"/>
                  <a:gd name="connsiteY20" fmla="*/ 58504 h 468037"/>
                  <a:gd name="connsiteX21" fmla="*/ 366424 w 495750"/>
                  <a:gd name="connsiteY21" fmla="*/ 117009 h 468037"/>
                  <a:gd name="connsiteX22" fmla="*/ 415691 w 495750"/>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50" h="468037">
                    <a:moveTo>
                      <a:pt x="372583" y="27713"/>
                    </a:moveTo>
                    <a:cubicBezTo>
                      <a:pt x="335632" y="9237"/>
                      <a:pt x="295603" y="0"/>
                      <a:pt x="255573" y="0"/>
                    </a:cubicBezTo>
                    <a:cubicBezTo>
                      <a:pt x="212464" y="0"/>
                      <a:pt x="172435" y="9237"/>
                      <a:pt x="135485" y="24633"/>
                    </a:cubicBezTo>
                    <a:cubicBezTo>
                      <a:pt x="92376" y="43109"/>
                      <a:pt x="58505" y="73900"/>
                      <a:pt x="36950" y="110851"/>
                    </a:cubicBezTo>
                    <a:cubicBezTo>
                      <a:pt x="12317" y="150880"/>
                      <a:pt x="0" y="190910"/>
                      <a:pt x="0" y="237098"/>
                    </a:cubicBezTo>
                    <a:cubicBezTo>
                      <a:pt x="0" y="267890"/>
                      <a:pt x="6158" y="298682"/>
                      <a:pt x="18475" y="326394"/>
                    </a:cubicBezTo>
                    <a:cubicBezTo>
                      <a:pt x="33871" y="363345"/>
                      <a:pt x="58505" y="394136"/>
                      <a:pt x="92376" y="418770"/>
                    </a:cubicBezTo>
                    <a:cubicBezTo>
                      <a:pt x="135485" y="452641"/>
                      <a:pt x="187831" y="468037"/>
                      <a:pt x="246336" y="468037"/>
                    </a:cubicBezTo>
                    <a:cubicBezTo>
                      <a:pt x="283286" y="468037"/>
                      <a:pt x="317157" y="461879"/>
                      <a:pt x="347949" y="446483"/>
                    </a:cubicBezTo>
                    <a:cubicBezTo>
                      <a:pt x="391058" y="428008"/>
                      <a:pt x="424929" y="400295"/>
                      <a:pt x="452642" y="363345"/>
                    </a:cubicBezTo>
                    <a:cubicBezTo>
                      <a:pt x="480354" y="323315"/>
                      <a:pt x="495750" y="277127"/>
                      <a:pt x="495750" y="227860"/>
                    </a:cubicBezTo>
                    <a:cubicBezTo>
                      <a:pt x="495750" y="193989"/>
                      <a:pt x="486513" y="157039"/>
                      <a:pt x="471117" y="126247"/>
                    </a:cubicBezTo>
                    <a:cubicBezTo>
                      <a:pt x="449562" y="86217"/>
                      <a:pt x="415691" y="52346"/>
                      <a:pt x="372583" y="27713"/>
                    </a:cubicBezTo>
                    <a:close/>
                    <a:moveTo>
                      <a:pt x="415691" y="243256"/>
                    </a:moveTo>
                    <a:cubicBezTo>
                      <a:pt x="415691" y="289444"/>
                      <a:pt x="403374" y="329474"/>
                      <a:pt x="375662" y="360266"/>
                    </a:cubicBezTo>
                    <a:cubicBezTo>
                      <a:pt x="344870" y="397216"/>
                      <a:pt x="301761" y="415691"/>
                      <a:pt x="249415" y="415691"/>
                    </a:cubicBezTo>
                    <a:cubicBezTo>
                      <a:pt x="187831" y="415691"/>
                      <a:pt x="138564" y="387978"/>
                      <a:pt x="107772" y="329474"/>
                    </a:cubicBezTo>
                    <a:cubicBezTo>
                      <a:pt x="89297"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26" name="Freeform 25">
                <a:extLst>
                  <a:ext uri="{FF2B5EF4-FFF2-40B4-BE49-F238E27FC236}">
                    <a16:creationId xmlns:a16="http://schemas.microsoft.com/office/drawing/2014/main" id="{E3ACBBE5-94C1-6331-B444-B7453668B303}"/>
                  </a:ext>
                </a:extLst>
              </p:cNvPr>
              <p:cNvSpPr/>
              <p:nvPr/>
            </p:nvSpPr>
            <p:spPr>
              <a:xfrm>
                <a:off x="2846064" y="8305186"/>
                <a:ext cx="421849" cy="449562"/>
              </a:xfrm>
              <a:custGeom>
                <a:avLst/>
                <a:gdLst>
                  <a:gd name="connsiteX0" fmla="*/ 298682 w 421849"/>
                  <a:gd name="connsiteY0" fmla="*/ 341791 h 449562"/>
                  <a:gd name="connsiteX1" fmla="*/ 212464 w 421849"/>
                  <a:gd name="connsiteY1" fmla="*/ 230940 h 449562"/>
                  <a:gd name="connsiteX2" fmla="*/ 292523 w 421849"/>
                  <a:gd name="connsiteY2" fmla="*/ 178593 h 449562"/>
                  <a:gd name="connsiteX3" fmla="*/ 317157 w 421849"/>
                  <a:gd name="connsiteY3" fmla="*/ 113930 h 449562"/>
                  <a:gd name="connsiteX4" fmla="*/ 304840 w 421849"/>
                  <a:gd name="connsiteY4" fmla="*/ 67742 h 449562"/>
                  <a:gd name="connsiteX5" fmla="*/ 270969 w 421849"/>
                  <a:gd name="connsiteY5" fmla="*/ 27713 h 449562"/>
                  <a:gd name="connsiteX6" fmla="*/ 169356 w 421849"/>
                  <a:gd name="connsiteY6" fmla="*/ 0 h 449562"/>
                  <a:gd name="connsiteX7" fmla="*/ 141643 w 421849"/>
                  <a:gd name="connsiteY7" fmla="*/ 0 h 449562"/>
                  <a:gd name="connsiteX8" fmla="*/ 110851 w 421849"/>
                  <a:gd name="connsiteY8" fmla="*/ 0 h 449562"/>
                  <a:gd name="connsiteX9" fmla="*/ 0 w 421849"/>
                  <a:gd name="connsiteY9" fmla="*/ 0 h 449562"/>
                  <a:gd name="connsiteX10" fmla="*/ 12317 w 421849"/>
                  <a:gd name="connsiteY10" fmla="*/ 6158 h 449562"/>
                  <a:gd name="connsiteX11" fmla="*/ 33871 w 421849"/>
                  <a:gd name="connsiteY11" fmla="*/ 27713 h 449562"/>
                  <a:gd name="connsiteX12" fmla="*/ 40030 w 421849"/>
                  <a:gd name="connsiteY12" fmla="*/ 89296 h 449562"/>
                  <a:gd name="connsiteX13" fmla="*/ 40030 w 421849"/>
                  <a:gd name="connsiteY13" fmla="*/ 360266 h 449562"/>
                  <a:gd name="connsiteX14" fmla="*/ 33871 w 421849"/>
                  <a:gd name="connsiteY14" fmla="*/ 418771 h 449562"/>
                  <a:gd name="connsiteX15" fmla="*/ 12317 w 421849"/>
                  <a:gd name="connsiteY15" fmla="*/ 443404 h 449562"/>
                  <a:gd name="connsiteX16" fmla="*/ 0 w 421849"/>
                  <a:gd name="connsiteY16" fmla="*/ 449563 h 449562"/>
                  <a:gd name="connsiteX17" fmla="*/ 153960 w 421849"/>
                  <a:gd name="connsiteY17" fmla="*/ 449563 h 449562"/>
                  <a:gd name="connsiteX18" fmla="*/ 141643 w 421849"/>
                  <a:gd name="connsiteY18" fmla="*/ 443404 h 449562"/>
                  <a:gd name="connsiteX19" fmla="*/ 120089 w 421849"/>
                  <a:gd name="connsiteY19" fmla="*/ 421849 h 449562"/>
                  <a:gd name="connsiteX20" fmla="*/ 113930 w 421849"/>
                  <a:gd name="connsiteY20" fmla="*/ 360266 h 449562"/>
                  <a:gd name="connsiteX21" fmla="*/ 113930 w 421849"/>
                  <a:gd name="connsiteY21" fmla="*/ 55426 h 449562"/>
                  <a:gd name="connsiteX22" fmla="*/ 157039 w 421849"/>
                  <a:gd name="connsiteY22" fmla="*/ 49267 h 449562"/>
                  <a:gd name="connsiteX23" fmla="*/ 212464 w 421849"/>
                  <a:gd name="connsiteY23" fmla="*/ 67742 h 449562"/>
                  <a:gd name="connsiteX24" fmla="*/ 237098 w 421849"/>
                  <a:gd name="connsiteY24" fmla="*/ 120088 h 449562"/>
                  <a:gd name="connsiteX25" fmla="*/ 126247 w 421849"/>
                  <a:gd name="connsiteY25" fmla="*/ 212464 h 449562"/>
                  <a:gd name="connsiteX26" fmla="*/ 120089 w 421849"/>
                  <a:gd name="connsiteY26" fmla="*/ 212464 h 449562"/>
                  <a:gd name="connsiteX27" fmla="*/ 123168 w 421849"/>
                  <a:gd name="connsiteY27" fmla="*/ 215544 h 449562"/>
                  <a:gd name="connsiteX28" fmla="*/ 178593 w 421849"/>
                  <a:gd name="connsiteY28" fmla="*/ 298682 h 449562"/>
                  <a:gd name="connsiteX29" fmla="*/ 289444 w 421849"/>
                  <a:gd name="connsiteY29" fmla="*/ 431087 h 449562"/>
                  <a:gd name="connsiteX30" fmla="*/ 347949 w 421849"/>
                  <a:gd name="connsiteY30" fmla="*/ 449563 h 449562"/>
                  <a:gd name="connsiteX31" fmla="*/ 409533 w 421849"/>
                  <a:gd name="connsiteY31" fmla="*/ 446483 h 449562"/>
                  <a:gd name="connsiteX32" fmla="*/ 421849 w 421849"/>
                  <a:gd name="connsiteY32" fmla="*/ 446483 h 449562"/>
                  <a:gd name="connsiteX33" fmla="*/ 412612 w 421849"/>
                  <a:gd name="connsiteY33" fmla="*/ 440325 h 449562"/>
                  <a:gd name="connsiteX34" fmla="*/ 298682 w 421849"/>
                  <a:gd name="connsiteY34" fmla="*/ 34179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1849" h="449562">
                    <a:moveTo>
                      <a:pt x="298682" y="341791"/>
                    </a:moveTo>
                    <a:cubicBezTo>
                      <a:pt x="261731" y="298682"/>
                      <a:pt x="234019" y="261731"/>
                      <a:pt x="212464" y="230940"/>
                    </a:cubicBezTo>
                    <a:cubicBezTo>
                      <a:pt x="246336" y="221702"/>
                      <a:pt x="274048" y="203227"/>
                      <a:pt x="292523" y="178593"/>
                    </a:cubicBezTo>
                    <a:cubicBezTo>
                      <a:pt x="307919" y="157039"/>
                      <a:pt x="317157" y="135484"/>
                      <a:pt x="317157" y="113930"/>
                    </a:cubicBezTo>
                    <a:cubicBezTo>
                      <a:pt x="317157" y="98534"/>
                      <a:pt x="314078" y="83138"/>
                      <a:pt x="304840" y="67742"/>
                    </a:cubicBezTo>
                    <a:cubicBezTo>
                      <a:pt x="295603" y="52346"/>
                      <a:pt x="286365" y="36950"/>
                      <a:pt x="270969" y="27713"/>
                    </a:cubicBezTo>
                    <a:cubicBezTo>
                      <a:pt x="246336" y="9238"/>
                      <a:pt x="212464" y="0"/>
                      <a:pt x="169356" y="0"/>
                    </a:cubicBezTo>
                    <a:cubicBezTo>
                      <a:pt x="163197" y="0"/>
                      <a:pt x="153960" y="0"/>
                      <a:pt x="141643" y="0"/>
                    </a:cubicBezTo>
                    <a:cubicBezTo>
                      <a:pt x="117009" y="0"/>
                      <a:pt x="110851" y="0"/>
                      <a:pt x="110851" y="0"/>
                    </a:cubicBezTo>
                    <a:lnTo>
                      <a:pt x="0" y="0"/>
                    </a:lnTo>
                    <a:lnTo>
                      <a:pt x="12317" y="6158"/>
                    </a:lnTo>
                    <a:cubicBezTo>
                      <a:pt x="21554" y="12317"/>
                      <a:pt x="30792" y="18475"/>
                      <a:pt x="33871" y="27713"/>
                    </a:cubicBezTo>
                    <a:cubicBezTo>
                      <a:pt x="36950" y="40030"/>
                      <a:pt x="40030" y="58504"/>
                      <a:pt x="40030" y="89296"/>
                    </a:cubicBezTo>
                    <a:lnTo>
                      <a:pt x="40030" y="360266"/>
                    </a:lnTo>
                    <a:cubicBezTo>
                      <a:pt x="40030"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55426"/>
                    </a:lnTo>
                    <a:cubicBezTo>
                      <a:pt x="132405" y="52346"/>
                      <a:pt x="144722" y="49267"/>
                      <a:pt x="157039" y="49267"/>
                    </a:cubicBezTo>
                    <a:cubicBezTo>
                      <a:pt x="178593" y="49267"/>
                      <a:pt x="197068" y="55426"/>
                      <a:pt x="212464" y="67742"/>
                    </a:cubicBezTo>
                    <a:cubicBezTo>
                      <a:pt x="227860" y="80059"/>
                      <a:pt x="237098" y="98534"/>
                      <a:pt x="237098" y="120088"/>
                    </a:cubicBezTo>
                    <a:cubicBezTo>
                      <a:pt x="237098" y="169356"/>
                      <a:pt x="200148" y="200148"/>
                      <a:pt x="126247" y="212464"/>
                    </a:cubicBezTo>
                    <a:lnTo>
                      <a:pt x="120089" y="212464"/>
                    </a:lnTo>
                    <a:lnTo>
                      <a:pt x="123168" y="215544"/>
                    </a:lnTo>
                    <a:cubicBezTo>
                      <a:pt x="141643" y="246336"/>
                      <a:pt x="160118" y="274048"/>
                      <a:pt x="178593" y="298682"/>
                    </a:cubicBezTo>
                    <a:cubicBezTo>
                      <a:pt x="224781" y="366424"/>
                      <a:pt x="261731" y="409533"/>
                      <a:pt x="289444" y="431087"/>
                    </a:cubicBezTo>
                    <a:cubicBezTo>
                      <a:pt x="307919" y="443404"/>
                      <a:pt x="326395" y="449563"/>
                      <a:pt x="347949" y="449563"/>
                    </a:cubicBezTo>
                    <a:cubicBezTo>
                      <a:pt x="357186" y="449563"/>
                      <a:pt x="378741" y="449563"/>
                      <a:pt x="409533" y="446483"/>
                    </a:cubicBezTo>
                    <a:lnTo>
                      <a:pt x="421849" y="446483"/>
                    </a:lnTo>
                    <a:lnTo>
                      <a:pt x="412612" y="440325"/>
                    </a:lnTo>
                    <a:cubicBezTo>
                      <a:pt x="375662" y="421849"/>
                      <a:pt x="338711" y="387979"/>
                      <a:pt x="298682" y="341791"/>
                    </a:cubicBezTo>
                    <a:close/>
                  </a:path>
                </a:pathLst>
              </a:custGeom>
              <a:solidFill>
                <a:srgbClr val="FFFFFF"/>
              </a:solidFill>
              <a:ln w="30780" cap="flat">
                <a:noFill/>
                <a:prstDash val="solid"/>
                <a:miter/>
              </a:ln>
            </p:spPr>
            <p:txBody>
              <a:bodyPr rtlCol="0" anchor="ctr"/>
              <a:lstStyle/>
              <a:p>
                <a:endParaRPr lang="en-US" sz="3600"/>
              </a:p>
            </p:txBody>
          </p:sp>
          <p:sp>
            <p:nvSpPr>
              <p:cNvPr id="27" name="Freeform 26">
                <a:extLst>
                  <a:ext uri="{FF2B5EF4-FFF2-40B4-BE49-F238E27FC236}">
                    <a16:creationId xmlns:a16="http://schemas.microsoft.com/office/drawing/2014/main" id="{3C38A815-D76F-62BB-9A87-16B91E44F101}"/>
                  </a:ext>
                </a:extLst>
              </p:cNvPr>
              <p:cNvSpPr/>
              <p:nvPr/>
            </p:nvSpPr>
            <p:spPr>
              <a:xfrm>
                <a:off x="3200171" y="8302107"/>
                <a:ext cx="360265" cy="455720"/>
              </a:xfrm>
              <a:custGeom>
                <a:avLst/>
                <a:gdLst>
                  <a:gd name="connsiteX0" fmla="*/ 317157 w 360265"/>
                  <a:gd name="connsiteY0" fmla="*/ 3079 h 455720"/>
                  <a:gd name="connsiteX1" fmla="*/ 64663 w 360265"/>
                  <a:gd name="connsiteY1" fmla="*/ 3079 h 455720"/>
                  <a:gd name="connsiteX2" fmla="*/ 30792 w 360265"/>
                  <a:gd name="connsiteY2" fmla="*/ 0 h 455720"/>
                  <a:gd name="connsiteX3" fmla="*/ 27713 w 360265"/>
                  <a:gd name="connsiteY3" fmla="*/ 0 h 455720"/>
                  <a:gd name="connsiteX4" fmla="*/ 0 w 360265"/>
                  <a:gd name="connsiteY4" fmla="*/ 92376 h 455720"/>
                  <a:gd name="connsiteX5" fmla="*/ 9237 w 360265"/>
                  <a:gd name="connsiteY5" fmla="*/ 86218 h 455720"/>
                  <a:gd name="connsiteX6" fmla="*/ 30792 w 360265"/>
                  <a:gd name="connsiteY6" fmla="*/ 70822 h 455720"/>
                  <a:gd name="connsiteX7" fmla="*/ 92376 w 360265"/>
                  <a:gd name="connsiteY7" fmla="*/ 61584 h 455720"/>
                  <a:gd name="connsiteX8" fmla="*/ 144722 w 360265"/>
                  <a:gd name="connsiteY8" fmla="*/ 64663 h 455720"/>
                  <a:gd name="connsiteX9" fmla="*/ 144722 w 360265"/>
                  <a:gd name="connsiteY9" fmla="*/ 366424 h 455720"/>
                  <a:gd name="connsiteX10" fmla="*/ 138564 w 360265"/>
                  <a:gd name="connsiteY10" fmla="*/ 424929 h 455720"/>
                  <a:gd name="connsiteX11" fmla="*/ 117009 w 360265"/>
                  <a:gd name="connsiteY11" fmla="*/ 449563 h 455720"/>
                  <a:gd name="connsiteX12" fmla="*/ 104693 w 360265"/>
                  <a:gd name="connsiteY12" fmla="*/ 455721 h 455720"/>
                  <a:gd name="connsiteX13" fmla="*/ 261731 w 360265"/>
                  <a:gd name="connsiteY13" fmla="*/ 455721 h 455720"/>
                  <a:gd name="connsiteX14" fmla="*/ 252494 w 360265"/>
                  <a:gd name="connsiteY14" fmla="*/ 449563 h 455720"/>
                  <a:gd name="connsiteX15" fmla="*/ 227860 w 360265"/>
                  <a:gd name="connsiteY15" fmla="*/ 424929 h 455720"/>
                  <a:gd name="connsiteX16" fmla="*/ 218623 w 360265"/>
                  <a:gd name="connsiteY16" fmla="*/ 375662 h 455720"/>
                  <a:gd name="connsiteX17" fmla="*/ 218623 w 360265"/>
                  <a:gd name="connsiteY17" fmla="*/ 67743 h 455720"/>
                  <a:gd name="connsiteX18" fmla="*/ 274048 w 360265"/>
                  <a:gd name="connsiteY18" fmla="*/ 64663 h 455720"/>
                  <a:gd name="connsiteX19" fmla="*/ 317157 w 360265"/>
                  <a:gd name="connsiteY19" fmla="*/ 70822 h 455720"/>
                  <a:gd name="connsiteX20" fmla="*/ 332553 w 360265"/>
                  <a:gd name="connsiteY20" fmla="*/ 86218 h 455720"/>
                  <a:gd name="connsiteX21" fmla="*/ 335632 w 360265"/>
                  <a:gd name="connsiteY21" fmla="*/ 92376 h 455720"/>
                  <a:gd name="connsiteX22" fmla="*/ 360266 w 360265"/>
                  <a:gd name="connsiteY22" fmla="*/ 0 h 455720"/>
                  <a:gd name="connsiteX23" fmla="*/ 354107 w 360265"/>
                  <a:gd name="connsiteY23" fmla="*/ 3079 h 455720"/>
                  <a:gd name="connsiteX24" fmla="*/ 317157 w 360265"/>
                  <a:gd name="connsiteY24" fmla="*/ 307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5720">
                    <a:moveTo>
                      <a:pt x="317157" y="3079"/>
                    </a:moveTo>
                    <a:lnTo>
                      <a:pt x="64663" y="3079"/>
                    </a:lnTo>
                    <a:cubicBezTo>
                      <a:pt x="46188" y="3079"/>
                      <a:pt x="36950" y="0"/>
                      <a:pt x="30792" y="0"/>
                    </a:cubicBezTo>
                    <a:lnTo>
                      <a:pt x="27713" y="0"/>
                    </a:lnTo>
                    <a:lnTo>
                      <a:pt x="0" y="92376"/>
                    </a:lnTo>
                    <a:lnTo>
                      <a:pt x="9237" y="86218"/>
                    </a:lnTo>
                    <a:cubicBezTo>
                      <a:pt x="18475" y="80059"/>
                      <a:pt x="24633" y="73901"/>
                      <a:pt x="30792" y="70822"/>
                    </a:cubicBezTo>
                    <a:cubicBezTo>
                      <a:pt x="46188" y="64663"/>
                      <a:pt x="64663" y="61584"/>
                      <a:pt x="92376" y="61584"/>
                    </a:cubicBezTo>
                    <a:cubicBezTo>
                      <a:pt x="110851" y="61584"/>
                      <a:pt x="126247" y="61584"/>
                      <a:pt x="144722" y="64663"/>
                    </a:cubicBezTo>
                    <a:lnTo>
                      <a:pt x="144722" y="366424"/>
                    </a:lnTo>
                    <a:cubicBezTo>
                      <a:pt x="144722" y="394137"/>
                      <a:pt x="141643" y="412612"/>
                      <a:pt x="138564" y="424929"/>
                    </a:cubicBezTo>
                    <a:cubicBezTo>
                      <a:pt x="135485" y="434167"/>
                      <a:pt x="126247" y="443404"/>
                      <a:pt x="117009" y="449563"/>
                    </a:cubicBezTo>
                    <a:lnTo>
                      <a:pt x="104693" y="455721"/>
                    </a:lnTo>
                    <a:lnTo>
                      <a:pt x="261731" y="455721"/>
                    </a:lnTo>
                    <a:lnTo>
                      <a:pt x="252494" y="449563"/>
                    </a:lnTo>
                    <a:cubicBezTo>
                      <a:pt x="240177" y="443404"/>
                      <a:pt x="234019" y="434167"/>
                      <a:pt x="227860" y="424929"/>
                    </a:cubicBezTo>
                    <a:cubicBezTo>
                      <a:pt x="221702" y="415691"/>
                      <a:pt x="218623" y="397216"/>
                      <a:pt x="218623" y="375662"/>
                    </a:cubicBezTo>
                    <a:lnTo>
                      <a:pt x="218623" y="67743"/>
                    </a:lnTo>
                    <a:cubicBezTo>
                      <a:pt x="255573" y="67743"/>
                      <a:pt x="270969" y="64663"/>
                      <a:pt x="274048" y="64663"/>
                    </a:cubicBezTo>
                    <a:cubicBezTo>
                      <a:pt x="295603" y="64663"/>
                      <a:pt x="307919" y="67743"/>
                      <a:pt x="317157" y="70822"/>
                    </a:cubicBezTo>
                    <a:cubicBezTo>
                      <a:pt x="323315" y="73901"/>
                      <a:pt x="329474" y="80059"/>
                      <a:pt x="332553" y="86218"/>
                    </a:cubicBezTo>
                    <a:lnTo>
                      <a:pt x="335632" y="92376"/>
                    </a:lnTo>
                    <a:lnTo>
                      <a:pt x="360266" y="0"/>
                    </a:lnTo>
                    <a:lnTo>
                      <a:pt x="354107" y="3079"/>
                    </a:lnTo>
                    <a:cubicBezTo>
                      <a:pt x="351028" y="0"/>
                      <a:pt x="338711" y="3079"/>
                      <a:pt x="317157" y="3079"/>
                    </a:cubicBezTo>
                    <a:close/>
                  </a:path>
                </a:pathLst>
              </a:custGeom>
              <a:solidFill>
                <a:srgbClr val="FFFFFF"/>
              </a:solidFill>
              <a:ln w="30780" cap="flat">
                <a:noFill/>
                <a:prstDash val="solid"/>
                <a:miter/>
              </a:ln>
            </p:spPr>
            <p:txBody>
              <a:bodyPr rtlCol="0" anchor="ctr"/>
              <a:lstStyle/>
              <a:p>
                <a:endParaRPr lang="en-US" sz="3600"/>
              </a:p>
            </p:txBody>
          </p:sp>
          <p:sp>
            <p:nvSpPr>
              <p:cNvPr id="28" name="Freeform 27">
                <a:extLst>
                  <a:ext uri="{FF2B5EF4-FFF2-40B4-BE49-F238E27FC236}">
                    <a16:creationId xmlns:a16="http://schemas.microsoft.com/office/drawing/2014/main" id="{97379F8D-375D-14C4-2C6B-6803E7AF7172}"/>
                  </a:ext>
                </a:extLst>
              </p:cNvPr>
              <p:cNvSpPr/>
              <p:nvPr/>
            </p:nvSpPr>
            <p:spPr>
              <a:xfrm>
                <a:off x="3569674" y="8305186"/>
                <a:ext cx="461879" cy="449562"/>
              </a:xfrm>
              <a:custGeom>
                <a:avLst/>
                <a:gdLst>
                  <a:gd name="connsiteX0" fmla="*/ 428008 w 461879"/>
                  <a:gd name="connsiteY0" fmla="*/ 30792 h 449562"/>
                  <a:gd name="connsiteX1" fmla="*/ 449562 w 461879"/>
                  <a:gd name="connsiteY1" fmla="*/ 6158 h 449562"/>
                  <a:gd name="connsiteX2" fmla="*/ 461879 w 461879"/>
                  <a:gd name="connsiteY2" fmla="*/ 0 h 449562"/>
                  <a:gd name="connsiteX3" fmla="*/ 307919 w 461879"/>
                  <a:gd name="connsiteY3" fmla="*/ 0 h 449562"/>
                  <a:gd name="connsiteX4" fmla="*/ 320236 w 461879"/>
                  <a:gd name="connsiteY4" fmla="*/ 6158 h 449562"/>
                  <a:gd name="connsiteX5" fmla="*/ 341791 w 461879"/>
                  <a:gd name="connsiteY5" fmla="*/ 27713 h 449562"/>
                  <a:gd name="connsiteX6" fmla="*/ 347949 w 461879"/>
                  <a:gd name="connsiteY6" fmla="*/ 89296 h 449562"/>
                  <a:gd name="connsiteX7" fmla="*/ 347949 w 461879"/>
                  <a:gd name="connsiteY7" fmla="*/ 178593 h 449562"/>
                  <a:gd name="connsiteX8" fmla="*/ 113930 w 461879"/>
                  <a:gd name="connsiteY8" fmla="*/ 178593 h 449562"/>
                  <a:gd name="connsiteX9" fmla="*/ 113930 w 461879"/>
                  <a:gd name="connsiteY9" fmla="*/ 89296 h 449562"/>
                  <a:gd name="connsiteX10" fmla="*/ 120089 w 461879"/>
                  <a:gd name="connsiteY10" fmla="*/ 30792 h 449562"/>
                  <a:gd name="connsiteX11" fmla="*/ 141643 w 461879"/>
                  <a:gd name="connsiteY11" fmla="*/ 6158 h 449562"/>
                  <a:gd name="connsiteX12" fmla="*/ 153960 w 461879"/>
                  <a:gd name="connsiteY12" fmla="*/ 0 h 449562"/>
                  <a:gd name="connsiteX13" fmla="*/ 0 w 461879"/>
                  <a:gd name="connsiteY13" fmla="*/ 0 h 449562"/>
                  <a:gd name="connsiteX14" fmla="*/ 12317 w 461879"/>
                  <a:gd name="connsiteY14" fmla="*/ 6158 h 449562"/>
                  <a:gd name="connsiteX15" fmla="*/ 33871 w 461879"/>
                  <a:gd name="connsiteY15" fmla="*/ 27713 h 449562"/>
                  <a:gd name="connsiteX16" fmla="*/ 40029 w 461879"/>
                  <a:gd name="connsiteY16" fmla="*/ 89296 h 449562"/>
                  <a:gd name="connsiteX17" fmla="*/ 40029 w 461879"/>
                  <a:gd name="connsiteY17" fmla="*/ 360266 h 449562"/>
                  <a:gd name="connsiteX18" fmla="*/ 33871 w 461879"/>
                  <a:gd name="connsiteY18" fmla="*/ 418771 h 449562"/>
                  <a:gd name="connsiteX19" fmla="*/ 12317 w 461879"/>
                  <a:gd name="connsiteY19" fmla="*/ 443404 h 449562"/>
                  <a:gd name="connsiteX20" fmla="*/ 0 w 461879"/>
                  <a:gd name="connsiteY20" fmla="*/ 449563 h 449562"/>
                  <a:gd name="connsiteX21" fmla="*/ 153960 w 461879"/>
                  <a:gd name="connsiteY21" fmla="*/ 449563 h 449562"/>
                  <a:gd name="connsiteX22" fmla="*/ 141643 w 461879"/>
                  <a:gd name="connsiteY22" fmla="*/ 443404 h 449562"/>
                  <a:gd name="connsiteX23" fmla="*/ 120089 w 461879"/>
                  <a:gd name="connsiteY23" fmla="*/ 421849 h 449562"/>
                  <a:gd name="connsiteX24" fmla="*/ 113930 w 461879"/>
                  <a:gd name="connsiteY24" fmla="*/ 360266 h 449562"/>
                  <a:gd name="connsiteX25" fmla="*/ 113930 w 461879"/>
                  <a:gd name="connsiteY25" fmla="*/ 237098 h 449562"/>
                  <a:gd name="connsiteX26" fmla="*/ 347949 w 461879"/>
                  <a:gd name="connsiteY26" fmla="*/ 237098 h 449562"/>
                  <a:gd name="connsiteX27" fmla="*/ 347949 w 461879"/>
                  <a:gd name="connsiteY27" fmla="*/ 360266 h 449562"/>
                  <a:gd name="connsiteX28" fmla="*/ 341791 w 461879"/>
                  <a:gd name="connsiteY28" fmla="*/ 418771 h 449562"/>
                  <a:gd name="connsiteX29" fmla="*/ 320236 w 461879"/>
                  <a:gd name="connsiteY29" fmla="*/ 443404 h 449562"/>
                  <a:gd name="connsiteX30" fmla="*/ 307919 w 461879"/>
                  <a:gd name="connsiteY30" fmla="*/ 449563 h 449562"/>
                  <a:gd name="connsiteX31" fmla="*/ 461879 w 461879"/>
                  <a:gd name="connsiteY31" fmla="*/ 449563 h 449562"/>
                  <a:gd name="connsiteX32" fmla="*/ 449562 w 461879"/>
                  <a:gd name="connsiteY32" fmla="*/ 443404 h 449562"/>
                  <a:gd name="connsiteX33" fmla="*/ 428008 w 461879"/>
                  <a:gd name="connsiteY33" fmla="*/ 421849 h 449562"/>
                  <a:gd name="connsiteX34" fmla="*/ 421849 w 461879"/>
                  <a:gd name="connsiteY34" fmla="*/ 360266 h 449562"/>
                  <a:gd name="connsiteX35" fmla="*/ 421849 w 461879"/>
                  <a:gd name="connsiteY35" fmla="*/ 89296 h 449562"/>
                  <a:gd name="connsiteX36" fmla="*/ 428008 w 461879"/>
                  <a:gd name="connsiteY36" fmla="*/ 30792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79" h="449562">
                    <a:moveTo>
                      <a:pt x="428008" y="30792"/>
                    </a:moveTo>
                    <a:cubicBezTo>
                      <a:pt x="431087" y="21554"/>
                      <a:pt x="440325" y="12317"/>
                      <a:pt x="449562" y="6158"/>
                    </a:cubicBezTo>
                    <a:lnTo>
                      <a:pt x="461879" y="0"/>
                    </a:lnTo>
                    <a:lnTo>
                      <a:pt x="307919" y="0"/>
                    </a:lnTo>
                    <a:lnTo>
                      <a:pt x="320236" y="6158"/>
                    </a:lnTo>
                    <a:cubicBezTo>
                      <a:pt x="329474" y="12317"/>
                      <a:pt x="338711" y="18475"/>
                      <a:pt x="341791" y="27713"/>
                    </a:cubicBezTo>
                    <a:cubicBezTo>
                      <a:pt x="347949" y="40030"/>
                      <a:pt x="347949" y="58504"/>
                      <a:pt x="347949" y="89296"/>
                    </a:cubicBezTo>
                    <a:lnTo>
                      <a:pt x="347949" y="178593"/>
                    </a:lnTo>
                    <a:lnTo>
                      <a:pt x="113930" y="178593"/>
                    </a:lnTo>
                    <a:lnTo>
                      <a:pt x="113930" y="89296"/>
                    </a:lnTo>
                    <a:cubicBezTo>
                      <a:pt x="113930" y="61584"/>
                      <a:pt x="117009" y="43109"/>
                      <a:pt x="120089" y="30792"/>
                    </a:cubicBezTo>
                    <a:cubicBezTo>
                      <a:pt x="123168" y="21554"/>
                      <a:pt x="132405" y="12317"/>
                      <a:pt x="141643" y="6158"/>
                    </a:cubicBezTo>
                    <a:lnTo>
                      <a:pt x="153960" y="0"/>
                    </a:lnTo>
                    <a:lnTo>
                      <a:pt x="0" y="0"/>
                    </a:lnTo>
                    <a:lnTo>
                      <a:pt x="12317" y="6158"/>
                    </a:lnTo>
                    <a:cubicBezTo>
                      <a:pt x="21554" y="12317"/>
                      <a:pt x="30792" y="18475"/>
                      <a:pt x="33871" y="27713"/>
                    </a:cubicBezTo>
                    <a:cubicBezTo>
                      <a:pt x="36950" y="40030"/>
                      <a:pt x="40029" y="58504"/>
                      <a:pt x="40029" y="89296"/>
                    </a:cubicBezTo>
                    <a:lnTo>
                      <a:pt x="40029" y="360266"/>
                    </a:lnTo>
                    <a:cubicBezTo>
                      <a:pt x="40029" y="387979"/>
                      <a:pt x="36950" y="406454"/>
                      <a:pt x="33871" y="418771"/>
                    </a:cubicBezTo>
                    <a:cubicBezTo>
                      <a:pt x="30792" y="428008"/>
                      <a:pt x="21554" y="437245"/>
                      <a:pt x="12317" y="443404"/>
                    </a:cubicBezTo>
                    <a:lnTo>
                      <a:pt x="0" y="449563"/>
                    </a:lnTo>
                    <a:lnTo>
                      <a:pt x="153960" y="449563"/>
                    </a:lnTo>
                    <a:lnTo>
                      <a:pt x="141643" y="443404"/>
                    </a:lnTo>
                    <a:cubicBezTo>
                      <a:pt x="132405" y="437245"/>
                      <a:pt x="123168" y="431087"/>
                      <a:pt x="120089" y="421849"/>
                    </a:cubicBezTo>
                    <a:cubicBezTo>
                      <a:pt x="117009" y="409533"/>
                      <a:pt x="113930" y="391058"/>
                      <a:pt x="113930" y="360266"/>
                    </a:cubicBezTo>
                    <a:lnTo>
                      <a:pt x="113930" y="237098"/>
                    </a:lnTo>
                    <a:lnTo>
                      <a:pt x="347949" y="237098"/>
                    </a:lnTo>
                    <a:lnTo>
                      <a:pt x="347949" y="360266"/>
                    </a:lnTo>
                    <a:cubicBezTo>
                      <a:pt x="347949" y="387979"/>
                      <a:pt x="344870" y="406454"/>
                      <a:pt x="341791" y="418771"/>
                    </a:cubicBezTo>
                    <a:cubicBezTo>
                      <a:pt x="338711" y="428008"/>
                      <a:pt x="329474" y="437245"/>
                      <a:pt x="320236" y="443404"/>
                    </a:cubicBezTo>
                    <a:lnTo>
                      <a:pt x="307919" y="449563"/>
                    </a:lnTo>
                    <a:lnTo>
                      <a:pt x="461879" y="449563"/>
                    </a:lnTo>
                    <a:lnTo>
                      <a:pt x="449562" y="443404"/>
                    </a:lnTo>
                    <a:cubicBezTo>
                      <a:pt x="440325" y="437245"/>
                      <a:pt x="431087" y="431087"/>
                      <a:pt x="428008" y="421849"/>
                    </a:cubicBezTo>
                    <a:cubicBezTo>
                      <a:pt x="421849" y="409533"/>
                      <a:pt x="421849" y="391058"/>
                      <a:pt x="421849" y="360266"/>
                    </a:cubicBezTo>
                    <a:lnTo>
                      <a:pt x="421849" y="89296"/>
                    </a:lnTo>
                    <a:cubicBezTo>
                      <a:pt x="421849" y="61584"/>
                      <a:pt x="421849" y="43109"/>
                      <a:pt x="428008" y="30792"/>
                    </a:cubicBezTo>
                    <a:close/>
                  </a:path>
                </a:pathLst>
              </a:custGeom>
              <a:solidFill>
                <a:srgbClr val="FFFFFF"/>
              </a:solidFill>
              <a:ln w="30780" cap="flat">
                <a:noFill/>
                <a:prstDash val="solid"/>
                <a:miter/>
              </a:ln>
            </p:spPr>
            <p:txBody>
              <a:bodyPr rtlCol="0" anchor="ctr"/>
              <a:lstStyle/>
              <a:p>
                <a:endParaRPr lang="en-US" sz="3600"/>
              </a:p>
            </p:txBody>
          </p:sp>
          <p:sp>
            <p:nvSpPr>
              <p:cNvPr id="29" name="Freeform 28">
                <a:extLst>
                  <a:ext uri="{FF2B5EF4-FFF2-40B4-BE49-F238E27FC236}">
                    <a16:creationId xmlns:a16="http://schemas.microsoft.com/office/drawing/2014/main" id="{4FFF928E-9B1C-356F-9E33-3A798191BF0C}"/>
                  </a:ext>
                </a:extLst>
              </p:cNvPr>
              <p:cNvSpPr/>
              <p:nvPr/>
            </p:nvSpPr>
            <p:spPr>
              <a:xfrm>
                <a:off x="4225542" y="8305186"/>
                <a:ext cx="431087" cy="449562"/>
              </a:xfrm>
              <a:custGeom>
                <a:avLst/>
                <a:gdLst>
                  <a:gd name="connsiteX0" fmla="*/ 391058 w 431087"/>
                  <a:gd name="connsiteY0" fmla="*/ 98534 h 449562"/>
                  <a:gd name="connsiteX1" fmla="*/ 283286 w 431087"/>
                  <a:gd name="connsiteY1" fmla="*/ 15396 h 449562"/>
                  <a:gd name="connsiteX2" fmla="*/ 175514 w 431087"/>
                  <a:gd name="connsiteY2" fmla="*/ 0 h 449562"/>
                  <a:gd name="connsiteX3" fmla="*/ 123168 w 431087"/>
                  <a:gd name="connsiteY3" fmla="*/ 0 h 449562"/>
                  <a:gd name="connsiteX4" fmla="*/ 80059 w 431087"/>
                  <a:gd name="connsiteY4" fmla="*/ 0 h 449562"/>
                  <a:gd name="connsiteX5" fmla="*/ 0 w 431087"/>
                  <a:gd name="connsiteY5" fmla="*/ 0 h 449562"/>
                  <a:gd name="connsiteX6" fmla="*/ 12317 w 431087"/>
                  <a:gd name="connsiteY6" fmla="*/ 6158 h 449562"/>
                  <a:gd name="connsiteX7" fmla="*/ 33871 w 431087"/>
                  <a:gd name="connsiteY7" fmla="*/ 27713 h 449562"/>
                  <a:gd name="connsiteX8" fmla="*/ 40030 w 431087"/>
                  <a:gd name="connsiteY8" fmla="*/ 89296 h 449562"/>
                  <a:gd name="connsiteX9" fmla="*/ 40030 w 431087"/>
                  <a:gd name="connsiteY9" fmla="*/ 357187 h 449562"/>
                  <a:gd name="connsiteX10" fmla="*/ 27713 w 431087"/>
                  <a:gd name="connsiteY10" fmla="*/ 428008 h 449562"/>
                  <a:gd name="connsiteX11" fmla="*/ 12317 w 431087"/>
                  <a:gd name="connsiteY11" fmla="*/ 443404 h 449562"/>
                  <a:gd name="connsiteX12" fmla="*/ 6159 w 431087"/>
                  <a:gd name="connsiteY12" fmla="*/ 449563 h 449562"/>
                  <a:gd name="connsiteX13" fmla="*/ 123168 w 431087"/>
                  <a:gd name="connsiteY13" fmla="*/ 449563 h 449562"/>
                  <a:gd name="connsiteX14" fmla="*/ 237098 w 431087"/>
                  <a:gd name="connsiteY14" fmla="*/ 443404 h 449562"/>
                  <a:gd name="connsiteX15" fmla="*/ 354107 w 431087"/>
                  <a:gd name="connsiteY15" fmla="*/ 391058 h 449562"/>
                  <a:gd name="connsiteX16" fmla="*/ 431087 w 431087"/>
                  <a:gd name="connsiteY16" fmla="*/ 218623 h 449562"/>
                  <a:gd name="connsiteX17" fmla="*/ 391058 w 431087"/>
                  <a:gd name="connsiteY17" fmla="*/ 98534 h 449562"/>
                  <a:gd name="connsiteX18" fmla="*/ 347949 w 431087"/>
                  <a:gd name="connsiteY18" fmla="*/ 224781 h 449562"/>
                  <a:gd name="connsiteX19" fmla="*/ 280207 w 431087"/>
                  <a:gd name="connsiteY19" fmla="*/ 360266 h 449562"/>
                  <a:gd name="connsiteX20" fmla="*/ 157039 w 431087"/>
                  <a:gd name="connsiteY20" fmla="*/ 387979 h 449562"/>
                  <a:gd name="connsiteX21" fmla="*/ 110851 w 431087"/>
                  <a:gd name="connsiteY21" fmla="*/ 384899 h 449562"/>
                  <a:gd name="connsiteX22" fmla="*/ 110851 w 431087"/>
                  <a:gd name="connsiteY22" fmla="*/ 55426 h 449562"/>
                  <a:gd name="connsiteX23" fmla="*/ 169356 w 431087"/>
                  <a:gd name="connsiteY23" fmla="*/ 49267 h 449562"/>
                  <a:gd name="connsiteX24" fmla="*/ 326395 w 431087"/>
                  <a:gd name="connsiteY24" fmla="*/ 135484 h 449562"/>
                  <a:gd name="connsiteX25" fmla="*/ 347949 w 431087"/>
                  <a:gd name="connsiteY25" fmla="*/ 224781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087" h="449562">
                    <a:moveTo>
                      <a:pt x="391058" y="98534"/>
                    </a:moveTo>
                    <a:cubicBezTo>
                      <a:pt x="366424" y="61584"/>
                      <a:pt x="329474" y="33871"/>
                      <a:pt x="283286" y="15396"/>
                    </a:cubicBezTo>
                    <a:cubicBezTo>
                      <a:pt x="255573" y="3079"/>
                      <a:pt x="218623" y="0"/>
                      <a:pt x="175514" y="0"/>
                    </a:cubicBezTo>
                    <a:cubicBezTo>
                      <a:pt x="160118" y="0"/>
                      <a:pt x="144722" y="0"/>
                      <a:pt x="123168" y="0"/>
                    </a:cubicBezTo>
                    <a:cubicBezTo>
                      <a:pt x="104693" y="0"/>
                      <a:pt x="89297" y="0"/>
                      <a:pt x="80059" y="0"/>
                    </a:cubicBezTo>
                    <a:lnTo>
                      <a:pt x="0" y="0"/>
                    </a:lnTo>
                    <a:lnTo>
                      <a:pt x="12317" y="6158"/>
                    </a:lnTo>
                    <a:cubicBezTo>
                      <a:pt x="21554" y="12317"/>
                      <a:pt x="30792" y="18475"/>
                      <a:pt x="33871" y="27713"/>
                    </a:cubicBezTo>
                    <a:cubicBezTo>
                      <a:pt x="36950" y="40030"/>
                      <a:pt x="40030" y="58504"/>
                      <a:pt x="40030" y="89296"/>
                    </a:cubicBezTo>
                    <a:lnTo>
                      <a:pt x="40030" y="357187"/>
                    </a:lnTo>
                    <a:cubicBezTo>
                      <a:pt x="40030" y="397216"/>
                      <a:pt x="36950" y="418771"/>
                      <a:pt x="27713" y="428008"/>
                    </a:cubicBezTo>
                    <a:cubicBezTo>
                      <a:pt x="24634" y="431087"/>
                      <a:pt x="18475" y="434167"/>
                      <a:pt x="12317" y="443404"/>
                    </a:cubicBezTo>
                    <a:lnTo>
                      <a:pt x="6159" y="449563"/>
                    </a:lnTo>
                    <a:lnTo>
                      <a:pt x="123168" y="449563"/>
                    </a:lnTo>
                    <a:cubicBezTo>
                      <a:pt x="169356" y="449563"/>
                      <a:pt x="209385" y="446483"/>
                      <a:pt x="237098" y="443404"/>
                    </a:cubicBezTo>
                    <a:cubicBezTo>
                      <a:pt x="280207" y="440325"/>
                      <a:pt x="320236" y="421849"/>
                      <a:pt x="354107" y="391058"/>
                    </a:cubicBezTo>
                    <a:cubicBezTo>
                      <a:pt x="406454" y="344870"/>
                      <a:pt x="431087" y="289444"/>
                      <a:pt x="431087" y="218623"/>
                    </a:cubicBezTo>
                    <a:cubicBezTo>
                      <a:pt x="428008" y="172435"/>
                      <a:pt x="415691" y="132405"/>
                      <a:pt x="391058" y="98534"/>
                    </a:cubicBezTo>
                    <a:close/>
                    <a:moveTo>
                      <a:pt x="347949" y="224781"/>
                    </a:moveTo>
                    <a:cubicBezTo>
                      <a:pt x="347949" y="283286"/>
                      <a:pt x="326395" y="329474"/>
                      <a:pt x="280207" y="360266"/>
                    </a:cubicBezTo>
                    <a:cubicBezTo>
                      <a:pt x="252494" y="378741"/>
                      <a:pt x="212464" y="387979"/>
                      <a:pt x="157039" y="387979"/>
                    </a:cubicBezTo>
                    <a:cubicBezTo>
                      <a:pt x="141643" y="387979"/>
                      <a:pt x="126247" y="387979"/>
                      <a:pt x="110851" y="384899"/>
                    </a:cubicBezTo>
                    <a:lnTo>
                      <a:pt x="110851" y="55426"/>
                    </a:lnTo>
                    <a:cubicBezTo>
                      <a:pt x="132405" y="52346"/>
                      <a:pt x="150881" y="49267"/>
                      <a:pt x="169356" y="49267"/>
                    </a:cubicBezTo>
                    <a:cubicBezTo>
                      <a:pt x="246336" y="49267"/>
                      <a:pt x="298682" y="76980"/>
                      <a:pt x="326395" y="135484"/>
                    </a:cubicBezTo>
                    <a:cubicBezTo>
                      <a:pt x="341791" y="163197"/>
                      <a:pt x="347949" y="193989"/>
                      <a:pt x="347949" y="224781"/>
                    </a:cubicBezTo>
                    <a:close/>
                  </a:path>
                </a:pathLst>
              </a:custGeom>
              <a:solidFill>
                <a:srgbClr val="FFFFFF"/>
              </a:solidFill>
              <a:ln w="30780" cap="flat">
                <a:noFill/>
                <a:prstDash val="solid"/>
                <a:miter/>
              </a:ln>
            </p:spPr>
            <p:txBody>
              <a:bodyPr rtlCol="0" anchor="ctr"/>
              <a:lstStyle/>
              <a:p>
                <a:endParaRPr lang="en-US" sz="3600"/>
              </a:p>
            </p:txBody>
          </p:sp>
          <p:sp>
            <p:nvSpPr>
              <p:cNvPr id="30" name="Freeform 29">
                <a:extLst>
                  <a:ext uri="{FF2B5EF4-FFF2-40B4-BE49-F238E27FC236}">
                    <a16:creationId xmlns:a16="http://schemas.microsoft.com/office/drawing/2014/main" id="{65DABB10-06BC-7BA0-6434-64EA475EABC3}"/>
                  </a:ext>
                </a:extLst>
              </p:cNvPr>
              <p:cNvSpPr/>
              <p:nvPr/>
            </p:nvSpPr>
            <p:spPr>
              <a:xfrm>
                <a:off x="4610442" y="8302107"/>
                <a:ext cx="501908" cy="455720"/>
              </a:xfrm>
              <a:custGeom>
                <a:avLst/>
                <a:gdLst>
                  <a:gd name="connsiteX0" fmla="*/ 452641 w 501908"/>
                  <a:gd name="connsiteY0" fmla="*/ 406454 h 455720"/>
                  <a:gd name="connsiteX1" fmla="*/ 428008 w 501908"/>
                  <a:gd name="connsiteY1" fmla="*/ 354107 h 455720"/>
                  <a:gd name="connsiteX2" fmla="*/ 286365 w 501908"/>
                  <a:gd name="connsiteY2" fmla="*/ 3079 h 455720"/>
                  <a:gd name="connsiteX3" fmla="*/ 286365 w 501908"/>
                  <a:gd name="connsiteY3" fmla="*/ 0 h 455720"/>
                  <a:gd name="connsiteX4" fmla="*/ 163197 w 501908"/>
                  <a:gd name="connsiteY4" fmla="*/ 0 h 455720"/>
                  <a:gd name="connsiteX5" fmla="*/ 175514 w 501908"/>
                  <a:gd name="connsiteY5" fmla="*/ 6159 h 455720"/>
                  <a:gd name="connsiteX6" fmla="*/ 193989 w 501908"/>
                  <a:gd name="connsiteY6" fmla="*/ 30792 h 455720"/>
                  <a:gd name="connsiteX7" fmla="*/ 187831 w 501908"/>
                  <a:gd name="connsiteY7" fmla="*/ 58505 h 455720"/>
                  <a:gd name="connsiteX8" fmla="*/ 70822 w 501908"/>
                  <a:gd name="connsiteY8" fmla="*/ 354107 h 455720"/>
                  <a:gd name="connsiteX9" fmla="*/ 52346 w 501908"/>
                  <a:gd name="connsiteY9" fmla="*/ 397216 h 455720"/>
                  <a:gd name="connsiteX10" fmla="*/ 36950 w 501908"/>
                  <a:gd name="connsiteY10" fmla="*/ 421850 h 455720"/>
                  <a:gd name="connsiteX11" fmla="*/ 9238 w 501908"/>
                  <a:gd name="connsiteY11" fmla="*/ 446483 h 455720"/>
                  <a:gd name="connsiteX12" fmla="*/ 0 w 501908"/>
                  <a:gd name="connsiteY12" fmla="*/ 452642 h 455720"/>
                  <a:gd name="connsiteX13" fmla="*/ 147801 w 501908"/>
                  <a:gd name="connsiteY13" fmla="*/ 452642 h 455720"/>
                  <a:gd name="connsiteX14" fmla="*/ 135485 w 501908"/>
                  <a:gd name="connsiteY14" fmla="*/ 446483 h 455720"/>
                  <a:gd name="connsiteX15" fmla="*/ 113930 w 501908"/>
                  <a:gd name="connsiteY15" fmla="*/ 418771 h 455720"/>
                  <a:gd name="connsiteX16" fmla="*/ 120089 w 501908"/>
                  <a:gd name="connsiteY16" fmla="*/ 384899 h 455720"/>
                  <a:gd name="connsiteX17" fmla="*/ 157039 w 501908"/>
                  <a:gd name="connsiteY17" fmla="*/ 286365 h 455720"/>
                  <a:gd name="connsiteX18" fmla="*/ 320236 w 501908"/>
                  <a:gd name="connsiteY18" fmla="*/ 286365 h 455720"/>
                  <a:gd name="connsiteX19" fmla="*/ 360266 w 501908"/>
                  <a:gd name="connsiteY19" fmla="*/ 387979 h 455720"/>
                  <a:gd name="connsiteX20" fmla="*/ 372583 w 501908"/>
                  <a:gd name="connsiteY20" fmla="*/ 424929 h 455720"/>
                  <a:gd name="connsiteX21" fmla="*/ 366424 w 501908"/>
                  <a:gd name="connsiteY21" fmla="*/ 440325 h 455720"/>
                  <a:gd name="connsiteX22" fmla="*/ 351028 w 501908"/>
                  <a:gd name="connsiteY22" fmla="*/ 449563 h 455720"/>
                  <a:gd name="connsiteX23" fmla="*/ 338711 w 501908"/>
                  <a:gd name="connsiteY23" fmla="*/ 455721 h 455720"/>
                  <a:gd name="connsiteX24" fmla="*/ 501909 w 501908"/>
                  <a:gd name="connsiteY24" fmla="*/ 455721 h 455720"/>
                  <a:gd name="connsiteX25" fmla="*/ 492671 w 501908"/>
                  <a:gd name="connsiteY25" fmla="*/ 449563 h 455720"/>
                  <a:gd name="connsiteX26" fmla="*/ 452641 w 501908"/>
                  <a:gd name="connsiteY26" fmla="*/ 406454 h 455720"/>
                  <a:gd name="connsiteX27" fmla="*/ 301761 w 501908"/>
                  <a:gd name="connsiteY27" fmla="*/ 234019 h 455720"/>
                  <a:gd name="connsiteX28" fmla="*/ 175514 w 501908"/>
                  <a:gd name="connsiteY28" fmla="*/ 234019 h 455720"/>
                  <a:gd name="connsiteX29" fmla="*/ 240177 w 501908"/>
                  <a:gd name="connsiteY29" fmla="*/ 70822 h 455720"/>
                  <a:gd name="connsiteX30" fmla="*/ 301761 w 501908"/>
                  <a:gd name="connsiteY30" fmla="*/ 234019 h 45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5720">
                    <a:moveTo>
                      <a:pt x="452641" y="406454"/>
                    </a:moveTo>
                    <a:cubicBezTo>
                      <a:pt x="446483" y="397216"/>
                      <a:pt x="440325"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2" y="354107"/>
                    </a:lnTo>
                    <a:cubicBezTo>
                      <a:pt x="61584" y="375662"/>
                      <a:pt x="55426" y="387979"/>
                      <a:pt x="52346" y="397216"/>
                    </a:cubicBezTo>
                    <a:cubicBezTo>
                      <a:pt x="49267" y="406454"/>
                      <a:pt x="43109" y="412612"/>
                      <a:pt x="36950" y="421850"/>
                    </a:cubicBezTo>
                    <a:cubicBezTo>
                      <a:pt x="30792" y="431087"/>
                      <a:pt x="18475" y="437246"/>
                      <a:pt x="9238" y="446483"/>
                    </a:cubicBezTo>
                    <a:lnTo>
                      <a:pt x="0" y="452642"/>
                    </a:lnTo>
                    <a:lnTo>
                      <a:pt x="147801" y="452642"/>
                    </a:lnTo>
                    <a:lnTo>
                      <a:pt x="135485" y="446483"/>
                    </a:lnTo>
                    <a:cubicBezTo>
                      <a:pt x="120089" y="437246"/>
                      <a:pt x="113930" y="428008"/>
                      <a:pt x="113930" y="418771"/>
                    </a:cubicBezTo>
                    <a:cubicBezTo>
                      <a:pt x="113930" y="409533"/>
                      <a:pt x="117009" y="400295"/>
                      <a:pt x="120089" y="384899"/>
                    </a:cubicBezTo>
                    <a:lnTo>
                      <a:pt x="157039" y="286365"/>
                    </a:lnTo>
                    <a:lnTo>
                      <a:pt x="320236" y="286365"/>
                    </a:lnTo>
                    <a:lnTo>
                      <a:pt x="360266" y="387979"/>
                    </a:lnTo>
                    <a:cubicBezTo>
                      <a:pt x="369503" y="412612"/>
                      <a:pt x="372583" y="421850"/>
                      <a:pt x="372583" y="424929"/>
                    </a:cubicBezTo>
                    <a:cubicBezTo>
                      <a:pt x="372583" y="431087"/>
                      <a:pt x="369503" y="434167"/>
                      <a:pt x="366424" y="440325"/>
                    </a:cubicBezTo>
                    <a:cubicBezTo>
                      <a:pt x="363345" y="443404"/>
                      <a:pt x="360266" y="446483"/>
                      <a:pt x="351028" y="449563"/>
                    </a:cubicBezTo>
                    <a:lnTo>
                      <a:pt x="338711" y="455721"/>
                    </a:lnTo>
                    <a:lnTo>
                      <a:pt x="501909" y="455721"/>
                    </a:lnTo>
                    <a:lnTo>
                      <a:pt x="492671" y="449563"/>
                    </a:lnTo>
                    <a:cubicBezTo>
                      <a:pt x="477275" y="434167"/>
                      <a:pt x="464958" y="421850"/>
                      <a:pt x="452641" y="406454"/>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sp>
            <p:nvSpPr>
              <p:cNvPr id="31" name="Freeform 30">
                <a:extLst>
                  <a:ext uri="{FF2B5EF4-FFF2-40B4-BE49-F238E27FC236}">
                    <a16:creationId xmlns:a16="http://schemas.microsoft.com/office/drawing/2014/main" id="{617A2441-4417-732D-5206-E0BD404F87A3}"/>
                  </a:ext>
                </a:extLst>
              </p:cNvPr>
              <p:cNvSpPr/>
              <p:nvPr/>
            </p:nvSpPr>
            <p:spPr>
              <a:xfrm>
                <a:off x="5250914" y="8305186"/>
                <a:ext cx="301761" cy="452641"/>
              </a:xfrm>
              <a:custGeom>
                <a:avLst/>
                <a:gdLst>
                  <a:gd name="connsiteX0" fmla="*/ 240177 w 301761"/>
                  <a:gd name="connsiteY0" fmla="*/ 397216 h 452641"/>
                  <a:gd name="connsiteX1" fmla="*/ 190910 w 301761"/>
                  <a:gd name="connsiteY1" fmla="*/ 341791 h 452641"/>
                  <a:gd name="connsiteX2" fmla="*/ 95455 w 301761"/>
                  <a:gd name="connsiteY2" fmla="*/ 215544 h 452641"/>
                  <a:gd name="connsiteX3" fmla="*/ 83138 w 301761"/>
                  <a:gd name="connsiteY3" fmla="*/ 200148 h 452641"/>
                  <a:gd name="connsiteX4" fmla="*/ 240177 w 301761"/>
                  <a:gd name="connsiteY4" fmla="*/ 0 h 452641"/>
                  <a:gd name="connsiteX5" fmla="*/ 101613 w 301761"/>
                  <a:gd name="connsiteY5" fmla="*/ 0 h 452641"/>
                  <a:gd name="connsiteX6" fmla="*/ 110851 w 301761"/>
                  <a:gd name="connsiteY6" fmla="*/ 6158 h 452641"/>
                  <a:gd name="connsiteX7" fmla="*/ 129326 w 301761"/>
                  <a:gd name="connsiteY7" fmla="*/ 30792 h 452641"/>
                  <a:gd name="connsiteX8" fmla="*/ 95455 w 301761"/>
                  <a:gd name="connsiteY8" fmla="*/ 89296 h 452641"/>
                  <a:gd name="connsiteX9" fmla="*/ 0 w 301761"/>
                  <a:gd name="connsiteY9" fmla="*/ 215544 h 452641"/>
                  <a:gd name="connsiteX10" fmla="*/ 3079 w 301761"/>
                  <a:gd name="connsiteY10" fmla="*/ 218623 h 452641"/>
                  <a:gd name="connsiteX11" fmla="*/ 76980 w 301761"/>
                  <a:gd name="connsiteY11" fmla="*/ 320236 h 452641"/>
                  <a:gd name="connsiteX12" fmla="*/ 160118 w 301761"/>
                  <a:gd name="connsiteY12" fmla="*/ 428008 h 452641"/>
                  <a:gd name="connsiteX13" fmla="*/ 227860 w 301761"/>
                  <a:gd name="connsiteY13" fmla="*/ 452641 h 452641"/>
                  <a:gd name="connsiteX14" fmla="*/ 292523 w 301761"/>
                  <a:gd name="connsiteY14" fmla="*/ 449563 h 452641"/>
                  <a:gd name="connsiteX15" fmla="*/ 301761 w 301761"/>
                  <a:gd name="connsiteY15" fmla="*/ 449563 h 452641"/>
                  <a:gd name="connsiteX16" fmla="*/ 295603 w 301761"/>
                  <a:gd name="connsiteY16" fmla="*/ 443404 h 452641"/>
                  <a:gd name="connsiteX17" fmla="*/ 240177 w 301761"/>
                  <a:gd name="connsiteY17" fmla="*/ 397216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761" h="452641">
                    <a:moveTo>
                      <a:pt x="240177" y="397216"/>
                    </a:moveTo>
                    <a:cubicBezTo>
                      <a:pt x="227860" y="384899"/>
                      <a:pt x="212464" y="369503"/>
                      <a:pt x="190910" y="341791"/>
                    </a:cubicBezTo>
                    <a:cubicBezTo>
                      <a:pt x="175514" y="323315"/>
                      <a:pt x="144722" y="277127"/>
                      <a:pt x="95455" y="215544"/>
                    </a:cubicBezTo>
                    <a:lnTo>
                      <a:pt x="83138" y="200148"/>
                    </a:lnTo>
                    <a:lnTo>
                      <a:pt x="240177" y="0"/>
                    </a:lnTo>
                    <a:lnTo>
                      <a:pt x="101613" y="0"/>
                    </a:lnTo>
                    <a:lnTo>
                      <a:pt x="110851" y="6158"/>
                    </a:lnTo>
                    <a:cubicBezTo>
                      <a:pt x="123168" y="15396"/>
                      <a:pt x="129326" y="21554"/>
                      <a:pt x="129326" y="30792"/>
                    </a:cubicBezTo>
                    <a:cubicBezTo>
                      <a:pt x="129326" y="36950"/>
                      <a:pt x="123168" y="52346"/>
                      <a:pt x="95455" y="89296"/>
                    </a:cubicBezTo>
                    <a:lnTo>
                      <a:pt x="0" y="215544"/>
                    </a:lnTo>
                    <a:lnTo>
                      <a:pt x="3079" y="218623"/>
                    </a:lnTo>
                    <a:cubicBezTo>
                      <a:pt x="15396" y="234019"/>
                      <a:pt x="40030" y="267890"/>
                      <a:pt x="76980" y="320236"/>
                    </a:cubicBezTo>
                    <a:cubicBezTo>
                      <a:pt x="120088" y="381820"/>
                      <a:pt x="147801" y="415691"/>
                      <a:pt x="160118" y="428008"/>
                    </a:cubicBezTo>
                    <a:cubicBezTo>
                      <a:pt x="178593" y="443404"/>
                      <a:pt x="200148" y="452641"/>
                      <a:pt x="227860" y="452641"/>
                    </a:cubicBezTo>
                    <a:cubicBezTo>
                      <a:pt x="252494" y="452641"/>
                      <a:pt x="274048" y="452641"/>
                      <a:pt x="292523" y="449563"/>
                    </a:cubicBezTo>
                    <a:lnTo>
                      <a:pt x="301761" y="449563"/>
                    </a:lnTo>
                    <a:lnTo>
                      <a:pt x="295603" y="443404"/>
                    </a:lnTo>
                    <a:cubicBezTo>
                      <a:pt x="274048" y="424929"/>
                      <a:pt x="252494" y="409533"/>
                      <a:pt x="240177" y="397216"/>
                    </a:cubicBezTo>
                    <a:close/>
                  </a:path>
                </a:pathLst>
              </a:custGeom>
              <a:solidFill>
                <a:srgbClr val="FFFFFF"/>
              </a:solidFill>
              <a:ln w="30780" cap="flat">
                <a:noFill/>
                <a:prstDash val="solid"/>
                <a:miter/>
              </a:ln>
            </p:spPr>
            <p:txBody>
              <a:bodyPr rtlCol="0" anchor="ctr"/>
              <a:lstStyle/>
              <a:p>
                <a:endParaRPr lang="en-US" sz="3600"/>
              </a:p>
            </p:txBody>
          </p:sp>
          <p:sp>
            <p:nvSpPr>
              <p:cNvPr id="32" name="Freeform 31">
                <a:extLst>
                  <a:ext uri="{FF2B5EF4-FFF2-40B4-BE49-F238E27FC236}">
                    <a16:creationId xmlns:a16="http://schemas.microsoft.com/office/drawing/2014/main" id="{DA1AF70C-7404-EC81-528D-0FD768F8E662}"/>
                  </a:ext>
                </a:extLst>
              </p:cNvPr>
              <p:cNvSpPr/>
              <p:nvPr/>
            </p:nvSpPr>
            <p:spPr>
              <a:xfrm>
                <a:off x="5140063" y="8302107"/>
                <a:ext cx="153959" cy="449562"/>
              </a:xfrm>
              <a:custGeom>
                <a:avLst/>
                <a:gdLst>
                  <a:gd name="connsiteX0" fmla="*/ 120089 w 153959"/>
                  <a:gd name="connsiteY0" fmla="*/ 421850 h 449562"/>
                  <a:gd name="connsiteX1" fmla="*/ 113931 w 153959"/>
                  <a:gd name="connsiteY1" fmla="*/ 360266 h 449562"/>
                  <a:gd name="connsiteX2" fmla="*/ 113931 w 153959"/>
                  <a:gd name="connsiteY2" fmla="*/ 89297 h 449562"/>
                  <a:gd name="connsiteX3" fmla="*/ 120089 w 153959"/>
                  <a:gd name="connsiteY3" fmla="*/ 30792 h 449562"/>
                  <a:gd name="connsiteX4" fmla="*/ 141643 w 153959"/>
                  <a:gd name="connsiteY4" fmla="*/ 6159 h 449562"/>
                  <a:gd name="connsiteX5" fmla="*/ 153960 w 153959"/>
                  <a:gd name="connsiteY5" fmla="*/ 0 h 449562"/>
                  <a:gd name="connsiteX6" fmla="*/ 0 w 153959"/>
                  <a:gd name="connsiteY6" fmla="*/ 0 h 449562"/>
                  <a:gd name="connsiteX7" fmla="*/ 12317 w 153959"/>
                  <a:gd name="connsiteY7" fmla="*/ 6159 h 449562"/>
                  <a:gd name="connsiteX8" fmla="*/ 33871 w 153959"/>
                  <a:gd name="connsiteY8" fmla="*/ 27713 h 449562"/>
                  <a:gd name="connsiteX9" fmla="*/ 40030 w 153959"/>
                  <a:gd name="connsiteY9" fmla="*/ 89297 h 449562"/>
                  <a:gd name="connsiteX10" fmla="*/ 40030 w 153959"/>
                  <a:gd name="connsiteY10" fmla="*/ 360266 h 449562"/>
                  <a:gd name="connsiteX11" fmla="*/ 33871 w 153959"/>
                  <a:gd name="connsiteY11" fmla="*/ 418771 h 449562"/>
                  <a:gd name="connsiteX12" fmla="*/ 12317 w 153959"/>
                  <a:gd name="connsiteY12" fmla="*/ 443404 h 449562"/>
                  <a:gd name="connsiteX13" fmla="*/ 0 w 153959"/>
                  <a:gd name="connsiteY13" fmla="*/ 449563 h 449562"/>
                  <a:gd name="connsiteX14" fmla="*/ 153960 w 153959"/>
                  <a:gd name="connsiteY14" fmla="*/ 449563 h 449562"/>
                  <a:gd name="connsiteX15" fmla="*/ 141643 w 153959"/>
                  <a:gd name="connsiteY15" fmla="*/ 443404 h 449562"/>
                  <a:gd name="connsiteX16" fmla="*/ 120089 w 153959"/>
                  <a:gd name="connsiteY16" fmla="*/ 421850 h 4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959" h="449562">
                    <a:moveTo>
                      <a:pt x="120089" y="421850"/>
                    </a:moveTo>
                    <a:cubicBezTo>
                      <a:pt x="117009" y="409533"/>
                      <a:pt x="113931" y="391058"/>
                      <a:pt x="113931" y="360266"/>
                    </a:cubicBezTo>
                    <a:lnTo>
                      <a:pt x="113931" y="89297"/>
                    </a:lnTo>
                    <a:cubicBezTo>
                      <a:pt x="113931" y="61584"/>
                      <a:pt x="117009" y="43109"/>
                      <a:pt x="120089" y="30792"/>
                    </a:cubicBezTo>
                    <a:cubicBezTo>
                      <a:pt x="123168" y="21555"/>
                      <a:pt x="132405" y="12317"/>
                      <a:pt x="141643" y="6159"/>
                    </a:cubicBezTo>
                    <a:lnTo>
                      <a:pt x="153960" y="0"/>
                    </a:lnTo>
                    <a:lnTo>
                      <a:pt x="0" y="0"/>
                    </a:lnTo>
                    <a:lnTo>
                      <a:pt x="12317" y="6159"/>
                    </a:lnTo>
                    <a:cubicBezTo>
                      <a:pt x="21555" y="12317"/>
                      <a:pt x="30792" y="18475"/>
                      <a:pt x="33871" y="27713"/>
                    </a:cubicBezTo>
                    <a:cubicBezTo>
                      <a:pt x="36951" y="40030"/>
                      <a:pt x="40030" y="58505"/>
                      <a:pt x="40030" y="89297"/>
                    </a:cubicBezTo>
                    <a:lnTo>
                      <a:pt x="40030" y="360266"/>
                    </a:lnTo>
                    <a:cubicBezTo>
                      <a:pt x="40030" y="387979"/>
                      <a:pt x="36951" y="406454"/>
                      <a:pt x="33871" y="418771"/>
                    </a:cubicBezTo>
                    <a:cubicBezTo>
                      <a:pt x="30792" y="428008"/>
                      <a:pt x="21555" y="437246"/>
                      <a:pt x="12317" y="443404"/>
                    </a:cubicBezTo>
                    <a:lnTo>
                      <a:pt x="0" y="449563"/>
                    </a:lnTo>
                    <a:lnTo>
                      <a:pt x="153960" y="449563"/>
                    </a:lnTo>
                    <a:lnTo>
                      <a:pt x="141643" y="443404"/>
                    </a:lnTo>
                    <a:cubicBezTo>
                      <a:pt x="129327" y="437246"/>
                      <a:pt x="123168" y="431087"/>
                      <a:pt x="120089" y="421850"/>
                    </a:cubicBezTo>
                    <a:close/>
                  </a:path>
                </a:pathLst>
              </a:custGeom>
              <a:solidFill>
                <a:srgbClr val="FFFFFF"/>
              </a:solidFill>
              <a:ln w="30780" cap="flat">
                <a:noFill/>
                <a:prstDash val="solid"/>
                <a:miter/>
              </a:ln>
            </p:spPr>
            <p:txBody>
              <a:bodyPr rtlCol="0" anchor="ctr"/>
              <a:lstStyle/>
              <a:p>
                <a:endParaRPr lang="en-US" sz="3600"/>
              </a:p>
            </p:txBody>
          </p:sp>
          <p:sp>
            <p:nvSpPr>
              <p:cNvPr id="33" name="Freeform 32">
                <a:extLst>
                  <a:ext uri="{FF2B5EF4-FFF2-40B4-BE49-F238E27FC236}">
                    <a16:creationId xmlns:a16="http://schemas.microsoft.com/office/drawing/2014/main" id="{8888E5A1-6519-8514-3EC7-2482A9486535}"/>
                  </a:ext>
                </a:extLst>
              </p:cNvPr>
              <p:cNvSpPr/>
              <p:nvPr/>
            </p:nvSpPr>
            <p:spPr>
              <a:xfrm>
                <a:off x="5506487" y="8292869"/>
                <a:ext cx="495749" cy="468037"/>
              </a:xfrm>
              <a:custGeom>
                <a:avLst/>
                <a:gdLst>
                  <a:gd name="connsiteX0" fmla="*/ 372582 w 495749"/>
                  <a:gd name="connsiteY0" fmla="*/ 27713 h 468037"/>
                  <a:gd name="connsiteX1" fmla="*/ 255573 w 495749"/>
                  <a:gd name="connsiteY1" fmla="*/ 0 h 468037"/>
                  <a:gd name="connsiteX2" fmla="*/ 135484 w 495749"/>
                  <a:gd name="connsiteY2" fmla="*/ 24633 h 468037"/>
                  <a:gd name="connsiteX3" fmla="*/ 36950 w 495749"/>
                  <a:gd name="connsiteY3" fmla="*/ 110851 h 468037"/>
                  <a:gd name="connsiteX4" fmla="*/ 0 w 495749"/>
                  <a:gd name="connsiteY4" fmla="*/ 237098 h 468037"/>
                  <a:gd name="connsiteX5" fmla="*/ 18475 w 495749"/>
                  <a:gd name="connsiteY5" fmla="*/ 326394 h 468037"/>
                  <a:gd name="connsiteX6" fmla="*/ 92376 w 495749"/>
                  <a:gd name="connsiteY6" fmla="*/ 418770 h 468037"/>
                  <a:gd name="connsiteX7" fmla="*/ 246336 w 495749"/>
                  <a:gd name="connsiteY7" fmla="*/ 468037 h 468037"/>
                  <a:gd name="connsiteX8" fmla="*/ 347949 w 495749"/>
                  <a:gd name="connsiteY8" fmla="*/ 446483 h 468037"/>
                  <a:gd name="connsiteX9" fmla="*/ 452641 w 495749"/>
                  <a:gd name="connsiteY9" fmla="*/ 363345 h 468037"/>
                  <a:gd name="connsiteX10" fmla="*/ 495750 w 495749"/>
                  <a:gd name="connsiteY10" fmla="*/ 227860 h 468037"/>
                  <a:gd name="connsiteX11" fmla="*/ 471117 w 495749"/>
                  <a:gd name="connsiteY11" fmla="*/ 126247 h 468037"/>
                  <a:gd name="connsiteX12" fmla="*/ 372582 w 495749"/>
                  <a:gd name="connsiteY12" fmla="*/ 27713 h 468037"/>
                  <a:gd name="connsiteX13" fmla="*/ 415691 w 495749"/>
                  <a:gd name="connsiteY13" fmla="*/ 243256 h 468037"/>
                  <a:gd name="connsiteX14" fmla="*/ 375662 w 495749"/>
                  <a:gd name="connsiteY14" fmla="*/ 360266 h 468037"/>
                  <a:gd name="connsiteX15" fmla="*/ 249414 w 495749"/>
                  <a:gd name="connsiteY15" fmla="*/ 415691 h 468037"/>
                  <a:gd name="connsiteX16" fmla="*/ 107772 w 495749"/>
                  <a:gd name="connsiteY16" fmla="*/ 329474 h 468037"/>
                  <a:gd name="connsiteX17" fmla="*/ 80059 w 495749"/>
                  <a:gd name="connsiteY17" fmla="*/ 227860 h 468037"/>
                  <a:gd name="connsiteX18" fmla="*/ 95455 w 495749"/>
                  <a:gd name="connsiteY18" fmla="*/ 150880 h 468037"/>
                  <a:gd name="connsiteX19" fmla="*/ 153960 w 495749"/>
                  <a:gd name="connsiteY19" fmla="*/ 83138 h 468037"/>
                  <a:gd name="connsiteX20" fmla="*/ 243256 w 495749"/>
                  <a:gd name="connsiteY20" fmla="*/ 58504 h 468037"/>
                  <a:gd name="connsiteX21" fmla="*/ 366424 w 495749"/>
                  <a:gd name="connsiteY21" fmla="*/ 117009 h 468037"/>
                  <a:gd name="connsiteX22" fmla="*/ 415691 w 495749"/>
                  <a:gd name="connsiteY22" fmla="*/ 243256 h 46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749" h="468037">
                    <a:moveTo>
                      <a:pt x="372582" y="27713"/>
                    </a:moveTo>
                    <a:cubicBezTo>
                      <a:pt x="335632" y="9237"/>
                      <a:pt x="295602" y="0"/>
                      <a:pt x="255573" y="0"/>
                    </a:cubicBezTo>
                    <a:cubicBezTo>
                      <a:pt x="212464" y="0"/>
                      <a:pt x="172435" y="9237"/>
                      <a:pt x="135484" y="24633"/>
                    </a:cubicBezTo>
                    <a:cubicBezTo>
                      <a:pt x="92376" y="43109"/>
                      <a:pt x="58504" y="73900"/>
                      <a:pt x="36950" y="110851"/>
                    </a:cubicBezTo>
                    <a:cubicBezTo>
                      <a:pt x="12317" y="150880"/>
                      <a:pt x="0" y="190910"/>
                      <a:pt x="0" y="237098"/>
                    </a:cubicBezTo>
                    <a:cubicBezTo>
                      <a:pt x="0" y="267890"/>
                      <a:pt x="6158" y="298682"/>
                      <a:pt x="18475" y="326394"/>
                    </a:cubicBezTo>
                    <a:cubicBezTo>
                      <a:pt x="33871" y="363345"/>
                      <a:pt x="58504" y="394136"/>
                      <a:pt x="92376" y="418770"/>
                    </a:cubicBezTo>
                    <a:cubicBezTo>
                      <a:pt x="135484" y="452641"/>
                      <a:pt x="187831" y="468037"/>
                      <a:pt x="246336" y="468037"/>
                    </a:cubicBezTo>
                    <a:cubicBezTo>
                      <a:pt x="283286" y="468037"/>
                      <a:pt x="317157" y="461879"/>
                      <a:pt x="347949" y="446483"/>
                    </a:cubicBezTo>
                    <a:cubicBezTo>
                      <a:pt x="391058" y="428008"/>
                      <a:pt x="424929" y="400295"/>
                      <a:pt x="452641" y="363345"/>
                    </a:cubicBezTo>
                    <a:cubicBezTo>
                      <a:pt x="480354" y="323315"/>
                      <a:pt x="495750" y="277127"/>
                      <a:pt x="495750" y="227860"/>
                    </a:cubicBezTo>
                    <a:cubicBezTo>
                      <a:pt x="495750" y="193989"/>
                      <a:pt x="486513" y="157039"/>
                      <a:pt x="471117" y="126247"/>
                    </a:cubicBezTo>
                    <a:cubicBezTo>
                      <a:pt x="452641" y="86217"/>
                      <a:pt x="418770" y="52346"/>
                      <a:pt x="372582" y="27713"/>
                    </a:cubicBezTo>
                    <a:close/>
                    <a:moveTo>
                      <a:pt x="415691" y="243256"/>
                    </a:moveTo>
                    <a:cubicBezTo>
                      <a:pt x="415691" y="289444"/>
                      <a:pt x="403374" y="329474"/>
                      <a:pt x="375662" y="360266"/>
                    </a:cubicBezTo>
                    <a:cubicBezTo>
                      <a:pt x="344870" y="397216"/>
                      <a:pt x="301761" y="415691"/>
                      <a:pt x="249414" y="415691"/>
                    </a:cubicBezTo>
                    <a:cubicBezTo>
                      <a:pt x="187831" y="415691"/>
                      <a:pt x="138564" y="387978"/>
                      <a:pt x="107772" y="329474"/>
                    </a:cubicBezTo>
                    <a:cubicBezTo>
                      <a:pt x="89296" y="295602"/>
                      <a:pt x="80059" y="261731"/>
                      <a:pt x="80059" y="227860"/>
                    </a:cubicBezTo>
                    <a:cubicBezTo>
                      <a:pt x="80059" y="200148"/>
                      <a:pt x="86218" y="175514"/>
                      <a:pt x="95455" y="150880"/>
                    </a:cubicBezTo>
                    <a:cubicBezTo>
                      <a:pt x="107772" y="120088"/>
                      <a:pt x="129326" y="98534"/>
                      <a:pt x="153960" y="83138"/>
                    </a:cubicBezTo>
                    <a:cubicBezTo>
                      <a:pt x="181672" y="64663"/>
                      <a:pt x="212464" y="58504"/>
                      <a:pt x="243256" y="58504"/>
                    </a:cubicBezTo>
                    <a:cubicBezTo>
                      <a:pt x="292523" y="58504"/>
                      <a:pt x="335632" y="76980"/>
                      <a:pt x="366424" y="117009"/>
                    </a:cubicBezTo>
                    <a:cubicBezTo>
                      <a:pt x="400295" y="147801"/>
                      <a:pt x="415691" y="193989"/>
                      <a:pt x="415691" y="243256"/>
                    </a:cubicBezTo>
                    <a:close/>
                  </a:path>
                </a:pathLst>
              </a:custGeom>
              <a:solidFill>
                <a:srgbClr val="FFFFFF"/>
              </a:solidFill>
              <a:ln w="30780" cap="flat">
                <a:noFill/>
                <a:prstDash val="solid"/>
                <a:miter/>
              </a:ln>
            </p:spPr>
            <p:txBody>
              <a:bodyPr rtlCol="0" anchor="ctr"/>
              <a:lstStyle/>
              <a:p>
                <a:endParaRPr lang="en-US" sz="3600"/>
              </a:p>
            </p:txBody>
          </p:sp>
          <p:sp>
            <p:nvSpPr>
              <p:cNvPr id="34" name="Freeform 33">
                <a:extLst>
                  <a:ext uri="{FF2B5EF4-FFF2-40B4-BE49-F238E27FC236}">
                    <a16:creationId xmlns:a16="http://schemas.microsoft.com/office/drawing/2014/main" id="{4502D106-42DA-7CAC-07AC-239F3AF16EC8}"/>
                  </a:ext>
                </a:extLst>
              </p:cNvPr>
              <p:cNvSpPr/>
              <p:nvPr/>
            </p:nvSpPr>
            <p:spPr>
              <a:xfrm>
                <a:off x="6011475" y="8295948"/>
                <a:ext cx="360265" cy="458800"/>
              </a:xfrm>
              <a:custGeom>
                <a:avLst/>
                <a:gdLst>
                  <a:gd name="connsiteX0" fmla="*/ 274049 w 360265"/>
                  <a:gd name="connsiteY0" fmla="*/ 64663 h 458800"/>
                  <a:gd name="connsiteX1" fmla="*/ 317157 w 360265"/>
                  <a:gd name="connsiteY1" fmla="*/ 70822 h 458800"/>
                  <a:gd name="connsiteX2" fmla="*/ 332553 w 360265"/>
                  <a:gd name="connsiteY2" fmla="*/ 86218 h 458800"/>
                  <a:gd name="connsiteX3" fmla="*/ 335632 w 360265"/>
                  <a:gd name="connsiteY3" fmla="*/ 92376 h 458800"/>
                  <a:gd name="connsiteX4" fmla="*/ 360266 w 360265"/>
                  <a:gd name="connsiteY4" fmla="*/ 0 h 458800"/>
                  <a:gd name="connsiteX5" fmla="*/ 354107 w 360265"/>
                  <a:gd name="connsiteY5" fmla="*/ 3079 h 458800"/>
                  <a:gd name="connsiteX6" fmla="*/ 317157 w 360265"/>
                  <a:gd name="connsiteY6" fmla="*/ 6158 h 458800"/>
                  <a:gd name="connsiteX7" fmla="*/ 64663 w 360265"/>
                  <a:gd name="connsiteY7" fmla="*/ 6158 h 458800"/>
                  <a:gd name="connsiteX8" fmla="*/ 30792 w 360265"/>
                  <a:gd name="connsiteY8" fmla="*/ 3079 h 458800"/>
                  <a:gd name="connsiteX9" fmla="*/ 27713 w 360265"/>
                  <a:gd name="connsiteY9" fmla="*/ 3079 h 458800"/>
                  <a:gd name="connsiteX10" fmla="*/ 0 w 360265"/>
                  <a:gd name="connsiteY10" fmla="*/ 95455 h 458800"/>
                  <a:gd name="connsiteX11" fmla="*/ 9238 w 360265"/>
                  <a:gd name="connsiteY11" fmla="*/ 89297 h 458800"/>
                  <a:gd name="connsiteX12" fmla="*/ 30792 w 360265"/>
                  <a:gd name="connsiteY12" fmla="*/ 73901 h 458800"/>
                  <a:gd name="connsiteX13" fmla="*/ 92376 w 360265"/>
                  <a:gd name="connsiteY13" fmla="*/ 64663 h 458800"/>
                  <a:gd name="connsiteX14" fmla="*/ 144722 w 360265"/>
                  <a:gd name="connsiteY14" fmla="*/ 67742 h 458800"/>
                  <a:gd name="connsiteX15" fmla="*/ 144722 w 360265"/>
                  <a:gd name="connsiteY15" fmla="*/ 369503 h 458800"/>
                  <a:gd name="connsiteX16" fmla="*/ 138564 w 360265"/>
                  <a:gd name="connsiteY16" fmla="*/ 428008 h 458800"/>
                  <a:gd name="connsiteX17" fmla="*/ 117009 w 360265"/>
                  <a:gd name="connsiteY17" fmla="*/ 452641 h 458800"/>
                  <a:gd name="connsiteX18" fmla="*/ 104693 w 360265"/>
                  <a:gd name="connsiteY18" fmla="*/ 458800 h 458800"/>
                  <a:gd name="connsiteX19" fmla="*/ 261731 w 360265"/>
                  <a:gd name="connsiteY19" fmla="*/ 458800 h 458800"/>
                  <a:gd name="connsiteX20" fmla="*/ 252494 w 360265"/>
                  <a:gd name="connsiteY20" fmla="*/ 452641 h 458800"/>
                  <a:gd name="connsiteX21" fmla="*/ 227861 w 360265"/>
                  <a:gd name="connsiteY21" fmla="*/ 428008 h 458800"/>
                  <a:gd name="connsiteX22" fmla="*/ 218623 w 360265"/>
                  <a:gd name="connsiteY22" fmla="*/ 378741 h 458800"/>
                  <a:gd name="connsiteX23" fmla="*/ 218623 w 360265"/>
                  <a:gd name="connsiteY23" fmla="*/ 70822 h 458800"/>
                  <a:gd name="connsiteX24" fmla="*/ 274049 w 360265"/>
                  <a:gd name="connsiteY24" fmla="*/ 64663 h 4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65" h="458800">
                    <a:moveTo>
                      <a:pt x="274049" y="64663"/>
                    </a:moveTo>
                    <a:cubicBezTo>
                      <a:pt x="295603" y="64663"/>
                      <a:pt x="307919" y="67742"/>
                      <a:pt x="317157" y="70822"/>
                    </a:cubicBezTo>
                    <a:cubicBezTo>
                      <a:pt x="323315" y="73901"/>
                      <a:pt x="329474" y="80059"/>
                      <a:pt x="332553" y="86218"/>
                    </a:cubicBezTo>
                    <a:lnTo>
                      <a:pt x="335632" y="92376"/>
                    </a:lnTo>
                    <a:lnTo>
                      <a:pt x="360266" y="0"/>
                    </a:lnTo>
                    <a:lnTo>
                      <a:pt x="354107" y="3079"/>
                    </a:lnTo>
                    <a:cubicBezTo>
                      <a:pt x="347949" y="6158"/>
                      <a:pt x="335632" y="6158"/>
                      <a:pt x="317157" y="6158"/>
                    </a:cubicBezTo>
                    <a:lnTo>
                      <a:pt x="64663" y="6158"/>
                    </a:lnTo>
                    <a:cubicBezTo>
                      <a:pt x="46188" y="6158"/>
                      <a:pt x="36950" y="3079"/>
                      <a:pt x="30792" y="3079"/>
                    </a:cubicBezTo>
                    <a:lnTo>
                      <a:pt x="27713" y="3079"/>
                    </a:lnTo>
                    <a:lnTo>
                      <a:pt x="0" y="95455"/>
                    </a:lnTo>
                    <a:lnTo>
                      <a:pt x="9238" y="89297"/>
                    </a:lnTo>
                    <a:cubicBezTo>
                      <a:pt x="18475" y="83138"/>
                      <a:pt x="24634" y="76980"/>
                      <a:pt x="30792" y="73901"/>
                    </a:cubicBezTo>
                    <a:cubicBezTo>
                      <a:pt x="46188" y="67742"/>
                      <a:pt x="64663" y="64663"/>
                      <a:pt x="92376" y="64663"/>
                    </a:cubicBezTo>
                    <a:cubicBezTo>
                      <a:pt x="110851" y="64663"/>
                      <a:pt x="126247" y="64663"/>
                      <a:pt x="144722" y="67742"/>
                    </a:cubicBezTo>
                    <a:lnTo>
                      <a:pt x="144722" y="369503"/>
                    </a:lnTo>
                    <a:cubicBezTo>
                      <a:pt x="144722" y="397216"/>
                      <a:pt x="141643" y="415691"/>
                      <a:pt x="138564" y="428008"/>
                    </a:cubicBezTo>
                    <a:cubicBezTo>
                      <a:pt x="135485" y="437245"/>
                      <a:pt x="126247" y="446483"/>
                      <a:pt x="117009" y="452641"/>
                    </a:cubicBezTo>
                    <a:lnTo>
                      <a:pt x="104693" y="458800"/>
                    </a:lnTo>
                    <a:lnTo>
                      <a:pt x="261731" y="458800"/>
                    </a:lnTo>
                    <a:lnTo>
                      <a:pt x="252494" y="452641"/>
                    </a:lnTo>
                    <a:cubicBezTo>
                      <a:pt x="240177" y="446483"/>
                      <a:pt x="234019" y="437245"/>
                      <a:pt x="227861" y="428008"/>
                    </a:cubicBezTo>
                    <a:cubicBezTo>
                      <a:pt x="221702" y="418771"/>
                      <a:pt x="218623" y="400295"/>
                      <a:pt x="218623" y="378741"/>
                    </a:cubicBezTo>
                    <a:lnTo>
                      <a:pt x="218623" y="70822"/>
                    </a:lnTo>
                    <a:cubicBezTo>
                      <a:pt x="258653" y="64663"/>
                      <a:pt x="274049" y="64663"/>
                      <a:pt x="274049" y="64663"/>
                    </a:cubicBezTo>
                    <a:close/>
                  </a:path>
                </a:pathLst>
              </a:custGeom>
              <a:solidFill>
                <a:srgbClr val="FFFFFF"/>
              </a:solidFill>
              <a:ln w="30780" cap="flat">
                <a:noFill/>
                <a:prstDash val="solid"/>
                <a:miter/>
              </a:ln>
            </p:spPr>
            <p:txBody>
              <a:bodyPr rtlCol="0" anchor="ctr"/>
              <a:lstStyle/>
              <a:p>
                <a:endParaRPr lang="en-US" sz="3600"/>
              </a:p>
            </p:txBody>
          </p:sp>
          <p:sp>
            <p:nvSpPr>
              <p:cNvPr id="35" name="Freeform 34">
                <a:extLst>
                  <a:ext uri="{FF2B5EF4-FFF2-40B4-BE49-F238E27FC236}">
                    <a16:creationId xmlns:a16="http://schemas.microsoft.com/office/drawing/2014/main" id="{D541A2AA-07C5-6538-3267-CC988BD48B7F}"/>
                  </a:ext>
                </a:extLst>
              </p:cNvPr>
              <p:cNvSpPr/>
              <p:nvPr/>
            </p:nvSpPr>
            <p:spPr>
              <a:xfrm>
                <a:off x="6300919" y="8302107"/>
                <a:ext cx="501908" cy="452641"/>
              </a:xfrm>
              <a:custGeom>
                <a:avLst/>
                <a:gdLst>
                  <a:gd name="connsiteX0" fmla="*/ 366424 w 501908"/>
                  <a:gd name="connsiteY0" fmla="*/ 434167 h 452641"/>
                  <a:gd name="connsiteX1" fmla="*/ 351028 w 501908"/>
                  <a:gd name="connsiteY1" fmla="*/ 443404 h 452641"/>
                  <a:gd name="connsiteX2" fmla="*/ 338711 w 501908"/>
                  <a:gd name="connsiteY2" fmla="*/ 449563 h 452641"/>
                  <a:gd name="connsiteX3" fmla="*/ 501908 w 501908"/>
                  <a:gd name="connsiteY3" fmla="*/ 449563 h 452641"/>
                  <a:gd name="connsiteX4" fmla="*/ 492671 w 501908"/>
                  <a:gd name="connsiteY4" fmla="*/ 443404 h 452641"/>
                  <a:gd name="connsiteX5" fmla="*/ 452641 w 501908"/>
                  <a:gd name="connsiteY5" fmla="*/ 406454 h 452641"/>
                  <a:gd name="connsiteX6" fmla="*/ 428008 w 501908"/>
                  <a:gd name="connsiteY6" fmla="*/ 354107 h 452641"/>
                  <a:gd name="connsiteX7" fmla="*/ 286365 w 501908"/>
                  <a:gd name="connsiteY7" fmla="*/ 3079 h 452641"/>
                  <a:gd name="connsiteX8" fmla="*/ 286365 w 501908"/>
                  <a:gd name="connsiteY8" fmla="*/ 0 h 452641"/>
                  <a:gd name="connsiteX9" fmla="*/ 163197 w 501908"/>
                  <a:gd name="connsiteY9" fmla="*/ 0 h 452641"/>
                  <a:gd name="connsiteX10" fmla="*/ 175514 w 501908"/>
                  <a:gd name="connsiteY10" fmla="*/ 6159 h 452641"/>
                  <a:gd name="connsiteX11" fmla="*/ 193989 w 501908"/>
                  <a:gd name="connsiteY11" fmla="*/ 30792 h 452641"/>
                  <a:gd name="connsiteX12" fmla="*/ 187831 w 501908"/>
                  <a:gd name="connsiteY12" fmla="*/ 58505 h 452641"/>
                  <a:gd name="connsiteX13" fmla="*/ 70821 w 501908"/>
                  <a:gd name="connsiteY13" fmla="*/ 354107 h 452641"/>
                  <a:gd name="connsiteX14" fmla="*/ 52346 w 501908"/>
                  <a:gd name="connsiteY14" fmla="*/ 397216 h 452641"/>
                  <a:gd name="connsiteX15" fmla="*/ 36950 w 501908"/>
                  <a:gd name="connsiteY15" fmla="*/ 421850 h 452641"/>
                  <a:gd name="connsiteX16" fmla="*/ 9237 w 501908"/>
                  <a:gd name="connsiteY16" fmla="*/ 446483 h 452641"/>
                  <a:gd name="connsiteX17" fmla="*/ 0 w 501908"/>
                  <a:gd name="connsiteY17" fmla="*/ 452642 h 452641"/>
                  <a:gd name="connsiteX18" fmla="*/ 147801 w 501908"/>
                  <a:gd name="connsiteY18" fmla="*/ 452642 h 452641"/>
                  <a:gd name="connsiteX19" fmla="*/ 135484 w 501908"/>
                  <a:gd name="connsiteY19" fmla="*/ 446483 h 452641"/>
                  <a:gd name="connsiteX20" fmla="*/ 113930 w 501908"/>
                  <a:gd name="connsiteY20" fmla="*/ 418771 h 452641"/>
                  <a:gd name="connsiteX21" fmla="*/ 120088 w 501908"/>
                  <a:gd name="connsiteY21" fmla="*/ 384899 h 452641"/>
                  <a:gd name="connsiteX22" fmla="*/ 157039 w 501908"/>
                  <a:gd name="connsiteY22" fmla="*/ 286365 h 452641"/>
                  <a:gd name="connsiteX23" fmla="*/ 320236 w 501908"/>
                  <a:gd name="connsiteY23" fmla="*/ 286365 h 452641"/>
                  <a:gd name="connsiteX24" fmla="*/ 360266 w 501908"/>
                  <a:gd name="connsiteY24" fmla="*/ 387979 h 452641"/>
                  <a:gd name="connsiteX25" fmla="*/ 372582 w 501908"/>
                  <a:gd name="connsiteY25" fmla="*/ 424929 h 452641"/>
                  <a:gd name="connsiteX26" fmla="*/ 366424 w 501908"/>
                  <a:gd name="connsiteY26" fmla="*/ 434167 h 452641"/>
                  <a:gd name="connsiteX27" fmla="*/ 301761 w 501908"/>
                  <a:gd name="connsiteY27" fmla="*/ 234019 h 452641"/>
                  <a:gd name="connsiteX28" fmla="*/ 175514 w 501908"/>
                  <a:gd name="connsiteY28" fmla="*/ 234019 h 452641"/>
                  <a:gd name="connsiteX29" fmla="*/ 240177 w 501908"/>
                  <a:gd name="connsiteY29" fmla="*/ 70822 h 452641"/>
                  <a:gd name="connsiteX30" fmla="*/ 301761 w 501908"/>
                  <a:gd name="connsiteY30" fmla="*/ 234019 h 45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1908" h="452641">
                    <a:moveTo>
                      <a:pt x="366424" y="434167"/>
                    </a:moveTo>
                    <a:cubicBezTo>
                      <a:pt x="363345" y="434167"/>
                      <a:pt x="360266" y="437246"/>
                      <a:pt x="351028" y="443404"/>
                    </a:cubicBezTo>
                    <a:lnTo>
                      <a:pt x="338711" y="449563"/>
                    </a:lnTo>
                    <a:lnTo>
                      <a:pt x="501908" y="449563"/>
                    </a:lnTo>
                    <a:lnTo>
                      <a:pt x="492671" y="443404"/>
                    </a:lnTo>
                    <a:cubicBezTo>
                      <a:pt x="477275" y="434167"/>
                      <a:pt x="464958" y="421850"/>
                      <a:pt x="452641" y="406454"/>
                    </a:cubicBezTo>
                    <a:cubicBezTo>
                      <a:pt x="446483" y="397216"/>
                      <a:pt x="440324" y="381820"/>
                      <a:pt x="428008" y="354107"/>
                    </a:cubicBezTo>
                    <a:lnTo>
                      <a:pt x="286365" y="3079"/>
                    </a:lnTo>
                    <a:lnTo>
                      <a:pt x="286365" y="0"/>
                    </a:lnTo>
                    <a:lnTo>
                      <a:pt x="163197" y="0"/>
                    </a:lnTo>
                    <a:lnTo>
                      <a:pt x="175514" y="6159"/>
                    </a:lnTo>
                    <a:cubicBezTo>
                      <a:pt x="187831" y="12317"/>
                      <a:pt x="193989" y="18475"/>
                      <a:pt x="193989" y="30792"/>
                    </a:cubicBezTo>
                    <a:cubicBezTo>
                      <a:pt x="193989" y="36951"/>
                      <a:pt x="190910" y="46188"/>
                      <a:pt x="187831" y="58505"/>
                    </a:cubicBezTo>
                    <a:lnTo>
                      <a:pt x="70821" y="354107"/>
                    </a:lnTo>
                    <a:cubicBezTo>
                      <a:pt x="61584" y="375662"/>
                      <a:pt x="55425" y="387979"/>
                      <a:pt x="52346" y="397216"/>
                    </a:cubicBezTo>
                    <a:cubicBezTo>
                      <a:pt x="49267" y="406454"/>
                      <a:pt x="43109" y="412612"/>
                      <a:pt x="36950" y="421850"/>
                    </a:cubicBezTo>
                    <a:cubicBezTo>
                      <a:pt x="30792" y="431087"/>
                      <a:pt x="18475" y="437246"/>
                      <a:pt x="9237" y="446483"/>
                    </a:cubicBezTo>
                    <a:lnTo>
                      <a:pt x="0" y="452642"/>
                    </a:lnTo>
                    <a:lnTo>
                      <a:pt x="147801" y="452642"/>
                    </a:lnTo>
                    <a:lnTo>
                      <a:pt x="135484" y="446483"/>
                    </a:lnTo>
                    <a:cubicBezTo>
                      <a:pt x="120088" y="437246"/>
                      <a:pt x="113930" y="428008"/>
                      <a:pt x="113930" y="418771"/>
                    </a:cubicBezTo>
                    <a:cubicBezTo>
                      <a:pt x="113930" y="409533"/>
                      <a:pt x="117009" y="400295"/>
                      <a:pt x="120088" y="384899"/>
                    </a:cubicBezTo>
                    <a:lnTo>
                      <a:pt x="157039" y="286365"/>
                    </a:lnTo>
                    <a:lnTo>
                      <a:pt x="320236" y="286365"/>
                    </a:lnTo>
                    <a:lnTo>
                      <a:pt x="360266" y="387979"/>
                    </a:lnTo>
                    <a:cubicBezTo>
                      <a:pt x="369503" y="412612"/>
                      <a:pt x="372582" y="421850"/>
                      <a:pt x="372582" y="424929"/>
                    </a:cubicBezTo>
                    <a:cubicBezTo>
                      <a:pt x="372582" y="424929"/>
                      <a:pt x="369503" y="431087"/>
                      <a:pt x="366424" y="434167"/>
                    </a:cubicBezTo>
                    <a:close/>
                    <a:moveTo>
                      <a:pt x="301761" y="234019"/>
                    </a:moveTo>
                    <a:lnTo>
                      <a:pt x="175514" y="234019"/>
                    </a:lnTo>
                    <a:lnTo>
                      <a:pt x="240177" y="70822"/>
                    </a:lnTo>
                    <a:lnTo>
                      <a:pt x="301761" y="234019"/>
                    </a:lnTo>
                    <a:close/>
                  </a:path>
                </a:pathLst>
              </a:custGeom>
              <a:solidFill>
                <a:srgbClr val="FFFFFF"/>
              </a:solidFill>
              <a:ln w="30780" cap="flat">
                <a:noFill/>
                <a:prstDash val="solid"/>
                <a:miter/>
              </a:ln>
            </p:spPr>
            <p:txBody>
              <a:bodyPr rtlCol="0" anchor="ctr"/>
              <a:lstStyle/>
              <a:p>
                <a:endParaRPr lang="en-US" sz="3600"/>
              </a:p>
            </p:txBody>
          </p:sp>
        </p:grpSp>
        <p:grpSp>
          <p:nvGrpSpPr>
            <p:cNvPr id="9" name="Graphic 2" descr="University of North Dakota Logo">
              <a:extLst>
                <a:ext uri="{FF2B5EF4-FFF2-40B4-BE49-F238E27FC236}">
                  <a16:creationId xmlns:a16="http://schemas.microsoft.com/office/drawing/2014/main" id="{5E7D0D0E-2BEE-60E9-F6B8-881921B02468}"/>
                </a:ext>
              </a:extLst>
            </p:cNvPr>
            <p:cNvGrpSpPr/>
            <p:nvPr/>
          </p:nvGrpSpPr>
          <p:grpSpPr>
            <a:xfrm>
              <a:off x="1848405" y="8043454"/>
              <a:ext cx="4738879" cy="193989"/>
              <a:chOff x="1848405" y="8043454"/>
              <a:chExt cx="4738879" cy="193989"/>
            </a:xfrm>
            <a:solidFill>
              <a:srgbClr val="FFFFFF"/>
            </a:solidFill>
          </p:grpSpPr>
          <p:sp>
            <p:nvSpPr>
              <p:cNvPr id="12" name="Freeform 11">
                <a:extLst>
                  <a:ext uri="{FF2B5EF4-FFF2-40B4-BE49-F238E27FC236}">
                    <a16:creationId xmlns:a16="http://schemas.microsoft.com/office/drawing/2014/main" id="{1DD412F0-7576-42E7-8303-0CE2F80BB882}"/>
                  </a:ext>
                </a:extLst>
              </p:cNvPr>
              <p:cNvSpPr/>
              <p:nvPr/>
            </p:nvSpPr>
            <p:spPr>
              <a:xfrm>
                <a:off x="1848405" y="8049613"/>
                <a:ext cx="169355" cy="181672"/>
              </a:xfrm>
              <a:custGeom>
                <a:avLst/>
                <a:gdLst>
                  <a:gd name="connsiteX0" fmla="*/ 126247 w 169355"/>
                  <a:gd name="connsiteY0" fmla="*/ 178593 h 181672"/>
                  <a:gd name="connsiteX1" fmla="*/ 126247 w 169355"/>
                  <a:gd name="connsiteY1" fmla="*/ 160118 h 181672"/>
                  <a:gd name="connsiteX2" fmla="*/ 113930 w 169355"/>
                  <a:gd name="connsiteY2" fmla="*/ 172435 h 181672"/>
                  <a:gd name="connsiteX3" fmla="*/ 73901 w 169355"/>
                  <a:gd name="connsiteY3" fmla="*/ 181673 h 181672"/>
                  <a:gd name="connsiteX4" fmla="*/ 33871 w 169355"/>
                  <a:gd name="connsiteY4" fmla="*/ 169356 h 181672"/>
                  <a:gd name="connsiteX5" fmla="*/ 15396 w 169355"/>
                  <a:gd name="connsiteY5" fmla="*/ 138564 h 181672"/>
                  <a:gd name="connsiteX6" fmla="*/ 12317 w 169355"/>
                  <a:gd name="connsiteY6" fmla="*/ 110851 h 181672"/>
                  <a:gd name="connsiteX7" fmla="*/ 12317 w 169355"/>
                  <a:gd name="connsiteY7" fmla="*/ 33871 h 181672"/>
                  <a:gd name="connsiteX8" fmla="*/ 9238 w 169355"/>
                  <a:gd name="connsiteY8" fmla="*/ 9238 h 181672"/>
                  <a:gd name="connsiteX9" fmla="*/ 0 w 169355"/>
                  <a:gd name="connsiteY9" fmla="*/ 0 h 181672"/>
                  <a:gd name="connsiteX10" fmla="*/ 52346 w 169355"/>
                  <a:gd name="connsiteY10" fmla="*/ 0 h 181672"/>
                  <a:gd name="connsiteX11" fmla="*/ 43109 w 169355"/>
                  <a:gd name="connsiteY11" fmla="*/ 9238 h 181672"/>
                  <a:gd name="connsiteX12" fmla="*/ 40030 w 169355"/>
                  <a:gd name="connsiteY12" fmla="*/ 33871 h 181672"/>
                  <a:gd name="connsiteX13" fmla="*/ 40030 w 169355"/>
                  <a:gd name="connsiteY13" fmla="*/ 110851 h 181672"/>
                  <a:gd name="connsiteX14" fmla="*/ 43109 w 169355"/>
                  <a:gd name="connsiteY14" fmla="*/ 132405 h 181672"/>
                  <a:gd name="connsiteX15" fmla="*/ 58505 w 169355"/>
                  <a:gd name="connsiteY15" fmla="*/ 153960 h 181672"/>
                  <a:gd name="connsiteX16" fmla="*/ 83138 w 169355"/>
                  <a:gd name="connsiteY16" fmla="*/ 160118 h 181672"/>
                  <a:gd name="connsiteX17" fmla="*/ 113930 w 169355"/>
                  <a:gd name="connsiteY17" fmla="*/ 150881 h 181672"/>
                  <a:gd name="connsiteX18" fmla="*/ 126247 w 169355"/>
                  <a:gd name="connsiteY18" fmla="*/ 135485 h 181672"/>
                  <a:gd name="connsiteX19" fmla="*/ 129326 w 169355"/>
                  <a:gd name="connsiteY19" fmla="*/ 120089 h 181672"/>
                  <a:gd name="connsiteX20" fmla="*/ 129326 w 169355"/>
                  <a:gd name="connsiteY20" fmla="*/ 33871 h 181672"/>
                  <a:gd name="connsiteX21" fmla="*/ 126247 w 169355"/>
                  <a:gd name="connsiteY21" fmla="*/ 9238 h 181672"/>
                  <a:gd name="connsiteX22" fmla="*/ 117009 w 169355"/>
                  <a:gd name="connsiteY22" fmla="*/ 0 h 181672"/>
                  <a:gd name="connsiteX23" fmla="*/ 169356 w 169355"/>
                  <a:gd name="connsiteY23" fmla="*/ 0 h 181672"/>
                  <a:gd name="connsiteX24" fmla="*/ 160118 w 169355"/>
                  <a:gd name="connsiteY24" fmla="*/ 9238 h 181672"/>
                  <a:gd name="connsiteX25" fmla="*/ 157039 w 169355"/>
                  <a:gd name="connsiteY25" fmla="*/ 33871 h 181672"/>
                  <a:gd name="connsiteX26" fmla="*/ 157039 w 169355"/>
                  <a:gd name="connsiteY26" fmla="*/ 141643 h 181672"/>
                  <a:gd name="connsiteX27" fmla="*/ 160118 w 169355"/>
                  <a:gd name="connsiteY27" fmla="*/ 166277 h 181672"/>
                  <a:gd name="connsiteX28" fmla="*/ 169356 w 169355"/>
                  <a:gd name="connsiteY28" fmla="*/ 175514 h 181672"/>
                  <a:gd name="connsiteX29" fmla="*/ 126247 w 169355"/>
                  <a:gd name="connsiteY29" fmla="*/ 175514 h 18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9355" h="181672">
                    <a:moveTo>
                      <a:pt x="126247" y="178593"/>
                    </a:moveTo>
                    <a:lnTo>
                      <a:pt x="126247" y="160118"/>
                    </a:lnTo>
                    <a:cubicBezTo>
                      <a:pt x="123168" y="166277"/>
                      <a:pt x="117009" y="169356"/>
                      <a:pt x="113930" y="172435"/>
                    </a:cubicBezTo>
                    <a:cubicBezTo>
                      <a:pt x="101613" y="178593"/>
                      <a:pt x="89297" y="181673"/>
                      <a:pt x="73901" y="181673"/>
                    </a:cubicBezTo>
                    <a:cubicBezTo>
                      <a:pt x="58505" y="181673"/>
                      <a:pt x="43109" y="178593"/>
                      <a:pt x="33871" y="169356"/>
                    </a:cubicBezTo>
                    <a:cubicBezTo>
                      <a:pt x="24634" y="163197"/>
                      <a:pt x="18475" y="150881"/>
                      <a:pt x="15396" y="138564"/>
                    </a:cubicBezTo>
                    <a:cubicBezTo>
                      <a:pt x="15396" y="132405"/>
                      <a:pt x="12317" y="123168"/>
                      <a:pt x="12317" y="110851"/>
                    </a:cubicBez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10851"/>
                    </a:lnTo>
                    <a:cubicBezTo>
                      <a:pt x="40030" y="120089"/>
                      <a:pt x="40030" y="126247"/>
                      <a:pt x="43109" y="132405"/>
                    </a:cubicBezTo>
                    <a:cubicBezTo>
                      <a:pt x="46188" y="141643"/>
                      <a:pt x="52346" y="147801"/>
                      <a:pt x="58505" y="153960"/>
                    </a:cubicBezTo>
                    <a:cubicBezTo>
                      <a:pt x="64663" y="160118"/>
                      <a:pt x="73901" y="160118"/>
                      <a:pt x="83138" y="160118"/>
                    </a:cubicBezTo>
                    <a:cubicBezTo>
                      <a:pt x="95455" y="160118"/>
                      <a:pt x="104693" y="157039"/>
                      <a:pt x="113930" y="150881"/>
                    </a:cubicBezTo>
                    <a:cubicBezTo>
                      <a:pt x="120089" y="147801"/>
                      <a:pt x="123168" y="141643"/>
                      <a:pt x="126247" y="135485"/>
                    </a:cubicBezTo>
                    <a:cubicBezTo>
                      <a:pt x="126247" y="132405"/>
                      <a:pt x="129326" y="126247"/>
                      <a:pt x="129326" y="120089"/>
                    </a:cubicBezTo>
                    <a:lnTo>
                      <a:pt x="129326" y="33871"/>
                    </a:lnTo>
                    <a:cubicBezTo>
                      <a:pt x="129326" y="21554"/>
                      <a:pt x="129326" y="12317"/>
                      <a:pt x="126247" y="9238"/>
                    </a:cubicBezTo>
                    <a:cubicBezTo>
                      <a:pt x="123168" y="6158"/>
                      <a:pt x="120089" y="3079"/>
                      <a:pt x="117009" y="0"/>
                    </a:cubicBezTo>
                    <a:lnTo>
                      <a:pt x="169356" y="0"/>
                    </a:lnTo>
                    <a:cubicBezTo>
                      <a:pt x="163197" y="3079"/>
                      <a:pt x="160118" y="6158"/>
                      <a:pt x="160118" y="9238"/>
                    </a:cubicBezTo>
                    <a:cubicBezTo>
                      <a:pt x="157039" y="15396"/>
                      <a:pt x="157039" y="21554"/>
                      <a:pt x="157039" y="33871"/>
                    </a:cubicBezTo>
                    <a:lnTo>
                      <a:pt x="157039" y="141643"/>
                    </a:lnTo>
                    <a:cubicBezTo>
                      <a:pt x="157039" y="153960"/>
                      <a:pt x="157039" y="163197"/>
                      <a:pt x="160118" y="166277"/>
                    </a:cubicBezTo>
                    <a:cubicBezTo>
                      <a:pt x="163197" y="169356"/>
                      <a:pt x="166277" y="172435"/>
                      <a:pt x="169356" y="175514"/>
                    </a:cubicBezTo>
                    <a:lnTo>
                      <a:pt x="126247" y="175514"/>
                    </a:lnTo>
                    <a:close/>
                  </a:path>
                </a:pathLst>
              </a:custGeom>
              <a:solidFill>
                <a:srgbClr val="FFFFFF"/>
              </a:solidFill>
              <a:ln w="30780" cap="flat">
                <a:noFill/>
                <a:prstDash val="solid"/>
                <a:miter/>
              </a:ln>
            </p:spPr>
            <p:txBody>
              <a:bodyPr rtlCol="0" anchor="ctr"/>
              <a:lstStyle/>
              <a:p>
                <a:endParaRPr lang="en-US" sz="3600"/>
              </a:p>
            </p:txBody>
          </p:sp>
          <p:sp>
            <p:nvSpPr>
              <p:cNvPr id="13" name="Freeform 12">
                <a:extLst>
                  <a:ext uri="{FF2B5EF4-FFF2-40B4-BE49-F238E27FC236}">
                    <a16:creationId xmlns:a16="http://schemas.microsoft.com/office/drawing/2014/main" id="{BD990C30-D09D-5F70-9216-6033931B5B5D}"/>
                  </a:ext>
                </a:extLst>
              </p:cNvPr>
              <p:cNvSpPr/>
              <p:nvPr/>
            </p:nvSpPr>
            <p:spPr>
              <a:xfrm>
                <a:off x="2313363" y="8052692"/>
                <a:ext cx="184751" cy="184751"/>
              </a:xfrm>
              <a:custGeom>
                <a:avLst/>
                <a:gdLst>
                  <a:gd name="connsiteX0" fmla="*/ 36950 w 184751"/>
                  <a:gd name="connsiteY0" fmla="*/ 36950 h 184751"/>
                  <a:gd name="connsiteX1" fmla="*/ 36950 w 184751"/>
                  <a:gd name="connsiteY1" fmla="*/ 144722 h 184751"/>
                  <a:gd name="connsiteX2" fmla="*/ 40030 w 184751"/>
                  <a:gd name="connsiteY2" fmla="*/ 166276 h 184751"/>
                  <a:gd name="connsiteX3" fmla="*/ 49267 w 184751"/>
                  <a:gd name="connsiteY3" fmla="*/ 175514 h 184751"/>
                  <a:gd name="connsiteX4" fmla="*/ 0 w 184751"/>
                  <a:gd name="connsiteY4" fmla="*/ 175514 h 184751"/>
                  <a:gd name="connsiteX5" fmla="*/ 12317 w 184751"/>
                  <a:gd name="connsiteY5" fmla="*/ 163197 h 184751"/>
                  <a:gd name="connsiteX6" fmla="*/ 15396 w 184751"/>
                  <a:gd name="connsiteY6" fmla="*/ 144722 h 184751"/>
                  <a:gd name="connsiteX7" fmla="*/ 15396 w 184751"/>
                  <a:gd name="connsiteY7" fmla="*/ 30792 h 184751"/>
                  <a:gd name="connsiteX8" fmla="*/ 12317 w 184751"/>
                  <a:gd name="connsiteY8" fmla="*/ 9238 h 184751"/>
                  <a:gd name="connsiteX9" fmla="*/ 3079 w 184751"/>
                  <a:gd name="connsiteY9" fmla="*/ 0 h 184751"/>
                  <a:gd name="connsiteX10" fmla="*/ 43109 w 184751"/>
                  <a:gd name="connsiteY10" fmla="*/ 0 h 184751"/>
                  <a:gd name="connsiteX11" fmla="*/ 49267 w 184751"/>
                  <a:gd name="connsiteY11" fmla="*/ 9238 h 184751"/>
                  <a:gd name="connsiteX12" fmla="*/ 147801 w 184751"/>
                  <a:gd name="connsiteY12" fmla="*/ 135484 h 184751"/>
                  <a:gd name="connsiteX13" fmla="*/ 147801 w 184751"/>
                  <a:gd name="connsiteY13" fmla="*/ 30792 h 184751"/>
                  <a:gd name="connsiteX14" fmla="*/ 144722 w 184751"/>
                  <a:gd name="connsiteY14" fmla="*/ 9238 h 184751"/>
                  <a:gd name="connsiteX15" fmla="*/ 135485 w 184751"/>
                  <a:gd name="connsiteY15" fmla="*/ 0 h 184751"/>
                  <a:gd name="connsiteX16" fmla="*/ 184752 w 184751"/>
                  <a:gd name="connsiteY16" fmla="*/ 0 h 184751"/>
                  <a:gd name="connsiteX17" fmla="*/ 172435 w 184751"/>
                  <a:gd name="connsiteY17" fmla="*/ 12317 h 184751"/>
                  <a:gd name="connsiteX18" fmla="*/ 169356 w 184751"/>
                  <a:gd name="connsiteY18" fmla="*/ 30792 h 184751"/>
                  <a:gd name="connsiteX19" fmla="*/ 169356 w 184751"/>
                  <a:gd name="connsiteY19" fmla="*/ 184752 h 184751"/>
                  <a:gd name="connsiteX20" fmla="*/ 132405 w 184751"/>
                  <a:gd name="connsiteY20" fmla="*/ 157039 h 184751"/>
                  <a:gd name="connsiteX21" fmla="*/ 36950 w 184751"/>
                  <a:gd name="connsiteY21" fmla="*/ 36950 h 1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51" h="184751">
                    <a:moveTo>
                      <a:pt x="36950" y="36950"/>
                    </a:moveTo>
                    <a:lnTo>
                      <a:pt x="36950" y="144722"/>
                    </a:lnTo>
                    <a:cubicBezTo>
                      <a:pt x="36950" y="153960"/>
                      <a:pt x="36950" y="160118"/>
                      <a:pt x="40030" y="166276"/>
                    </a:cubicBezTo>
                    <a:cubicBezTo>
                      <a:pt x="43109" y="169356"/>
                      <a:pt x="46188" y="175514"/>
                      <a:pt x="49267" y="175514"/>
                    </a:cubicBezTo>
                    <a:lnTo>
                      <a:pt x="0" y="175514"/>
                    </a:lnTo>
                    <a:cubicBezTo>
                      <a:pt x="6158" y="172435"/>
                      <a:pt x="9238" y="169356"/>
                      <a:pt x="12317" y="163197"/>
                    </a:cubicBezTo>
                    <a:cubicBezTo>
                      <a:pt x="15396" y="160118"/>
                      <a:pt x="15396" y="153960"/>
                      <a:pt x="15396" y="144722"/>
                    </a:cubicBezTo>
                    <a:lnTo>
                      <a:pt x="15396" y="30792"/>
                    </a:lnTo>
                    <a:cubicBezTo>
                      <a:pt x="15396" y="21554"/>
                      <a:pt x="15396" y="15396"/>
                      <a:pt x="12317" y="9238"/>
                    </a:cubicBezTo>
                    <a:cubicBezTo>
                      <a:pt x="9238" y="6158"/>
                      <a:pt x="6158" y="0"/>
                      <a:pt x="3079" y="0"/>
                    </a:cubicBezTo>
                    <a:lnTo>
                      <a:pt x="43109" y="0"/>
                    </a:lnTo>
                    <a:cubicBezTo>
                      <a:pt x="43109" y="3079"/>
                      <a:pt x="46188" y="6158"/>
                      <a:pt x="49267" y="9238"/>
                    </a:cubicBezTo>
                    <a:lnTo>
                      <a:pt x="147801" y="135484"/>
                    </a:lnTo>
                    <a:lnTo>
                      <a:pt x="147801" y="30792"/>
                    </a:lnTo>
                    <a:cubicBezTo>
                      <a:pt x="147801" y="21554"/>
                      <a:pt x="147801" y="15396"/>
                      <a:pt x="144722" y="9238"/>
                    </a:cubicBezTo>
                    <a:cubicBezTo>
                      <a:pt x="141643" y="6158"/>
                      <a:pt x="138564" y="0"/>
                      <a:pt x="135485" y="0"/>
                    </a:cubicBezTo>
                    <a:lnTo>
                      <a:pt x="184752" y="0"/>
                    </a:lnTo>
                    <a:cubicBezTo>
                      <a:pt x="178593" y="3079"/>
                      <a:pt x="175514" y="6158"/>
                      <a:pt x="172435" y="12317"/>
                    </a:cubicBezTo>
                    <a:cubicBezTo>
                      <a:pt x="169356" y="15396"/>
                      <a:pt x="169356" y="21554"/>
                      <a:pt x="169356" y="30792"/>
                    </a:cubicBezTo>
                    <a:lnTo>
                      <a:pt x="169356" y="184752"/>
                    </a:lnTo>
                    <a:cubicBezTo>
                      <a:pt x="153960" y="178593"/>
                      <a:pt x="141643" y="169356"/>
                      <a:pt x="132405" y="157039"/>
                    </a:cubicBezTo>
                    <a:lnTo>
                      <a:pt x="36950" y="36950"/>
                    </a:lnTo>
                    <a:close/>
                  </a:path>
                </a:pathLst>
              </a:custGeom>
              <a:solidFill>
                <a:srgbClr val="FFFFFF"/>
              </a:solidFill>
              <a:ln w="30780" cap="flat">
                <a:noFill/>
                <a:prstDash val="solid"/>
                <a:miter/>
              </a:ln>
            </p:spPr>
            <p:txBody>
              <a:bodyPr rtlCol="0" anchor="ctr"/>
              <a:lstStyle/>
              <a:p>
                <a:endParaRPr lang="en-US" sz="3600"/>
              </a:p>
            </p:txBody>
          </p:sp>
          <p:sp>
            <p:nvSpPr>
              <p:cNvPr id="14" name="Freeform 13">
                <a:extLst>
                  <a:ext uri="{FF2B5EF4-FFF2-40B4-BE49-F238E27FC236}">
                    <a16:creationId xmlns:a16="http://schemas.microsoft.com/office/drawing/2014/main" id="{76EDF90C-7FB8-EDF8-B0F7-D91086E8EC3E}"/>
                  </a:ext>
                </a:extLst>
              </p:cNvPr>
              <p:cNvSpPr/>
              <p:nvPr/>
            </p:nvSpPr>
            <p:spPr>
              <a:xfrm>
                <a:off x="2802955"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15" name="Freeform 14">
                <a:extLst>
                  <a:ext uri="{FF2B5EF4-FFF2-40B4-BE49-F238E27FC236}">
                    <a16:creationId xmlns:a16="http://schemas.microsoft.com/office/drawing/2014/main" id="{C550E420-D645-7D8E-1CF5-88D1BA6FAB5E}"/>
                  </a:ext>
                </a:extLst>
              </p:cNvPr>
              <p:cNvSpPr/>
              <p:nvPr/>
            </p:nvSpPr>
            <p:spPr>
              <a:xfrm>
                <a:off x="3138587" y="8049613"/>
                <a:ext cx="163197" cy="187831"/>
              </a:xfrm>
              <a:custGeom>
                <a:avLst/>
                <a:gdLst>
                  <a:gd name="connsiteX0" fmla="*/ 86217 w 163197"/>
                  <a:gd name="connsiteY0" fmla="*/ 147801 h 187831"/>
                  <a:gd name="connsiteX1" fmla="*/ 123168 w 163197"/>
                  <a:gd name="connsiteY1" fmla="*/ 49267 h 187831"/>
                  <a:gd name="connsiteX2" fmla="*/ 132405 w 163197"/>
                  <a:gd name="connsiteY2" fmla="*/ 18475 h 187831"/>
                  <a:gd name="connsiteX3" fmla="*/ 123168 w 163197"/>
                  <a:gd name="connsiteY3" fmla="*/ 3079 h 187831"/>
                  <a:gd name="connsiteX4" fmla="*/ 163197 w 163197"/>
                  <a:gd name="connsiteY4" fmla="*/ 3079 h 187831"/>
                  <a:gd name="connsiteX5" fmla="*/ 92376 w 163197"/>
                  <a:gd name="connsiteY5" fmla="*/ 187831 h 187831"/>
                  <a:gd name="connsiteX6" fmla="*/ 67742 w 163197"/>
                  <a:gd name="connsiteY6" fmla="*/ 169356 h 187831"/>
                  <a:gd name="connsiteX7" fmla="*/ 61584 w 163197"/>
                  <a:gd name="connsiteY7" fmla="*/ 157039 h 187831"/>
                  <a:gd name="connsiteX8" fmla="*/ 58505 w 163197"/>
                  <a:gd name="connsiteY8" fmla="*/ 144722 h 187831"/>
                  <a:gd name="connsiteX9" fmla="*/ 21554 w 163197"/>
                  <a:gd name="connsiteY9" fmla="*/ 46188 h 187831"/>
                  <a:gd name="connsiteX10" fmla="*/ 9237 w 163197"/>
                  <a:gd name="connsiteY10" fmla="*/ 12317 h 187831"/>
                  <a:gd name="connsiteX11" fmla="*/ 0 w 163197"/>
                  <a:gd name="connsiteY11" fmla="*/ 0 h 187831"/>
                  <a:gd name="connsiteX12" fmla="*/ 40029 w 163197"/>
                  <a:gd name="connsiteY12" fmla="*/ 0 h 187831"/>
                  <a:gd name="connsiteX13" fmla="*/ 40029 w 163197"/>
                  <a:gd name="connsiteY13" fmla="*/ 3079 h 187831"/>
                  <a:gd name="connsiteX14" fmla="*/ 46188 w 163197"/>
                  <a:gd name="connsiteY14" fmla="*/ 24634 h 187831"/>
                  <a:gd name="connsiteX15" fmla="*/ 86217 w 163197"/>
                  <a:gd name="connsiteY15" fmla="*/ 147801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197" h="187831">
                    <a:moveTo>
                      <a:pt x="86217" y="147801"/>
                    </a:moveTo>
                    <a:lnTo>
                      <a:pt x="123168" y="49267"/>
                    </a:lnTo>
                    <a:cubicBezTo>
                      <a:pt x="129326" y="33871"/>
                      <a:pt x="132405" y="24634"/>
                      <a:pt x="132405" y="18475"/>
                    </a:cubicBezTo>
                    <a:cubicBezTo>
                      <a:pt x="132405" y="12317"/>
                      <a:pt x="129326" y="6158"/>
                      <a:pt x="123168" y="3079"/>
                    </a:cubicBezTo>
                    <a:lnTo>
                      <a:pt x="163197" y="3079"/>
                    </a:lnTo>
                    <a:lnTo>
                      <a:pt x="92376" y="187831"/>
                    </a:lnTo>
                    <a:cubicBezTo>
                      <a:pt x="80059" y="181673"/>
                      <a:pt x="73901" y="175514"/>
                      <a:pt x="67742" y="169356"/>
                    </a:cubicBezTo>
                    <a:cubicBezTo>
                      <a:pt x="64663" y="166277"/>
                      <a:pt x="61584" y="163197"/>
                      <a:pt x="61584" y="157039"/>
                    </a:cubicBezTo>
                    <a:cubicBezTo>
                      <a:pt x="61584" y="157039"/>
                      <a:pt x="58505" y="150881"/>
                      <a:pt x="58505" y="144722"/>
                    </a:cubicBezTo>
                    <a:lnTo>
                      <a:pt x="21554" y="46188"/>
                    </a:lnTo>
                    <a:cubicBezTo>
                      <a:pt x="15396" y="27713"/>
                      <a:pt x="9237" y="15396"/>
                      <a:pt x="9237" y="12317"/>
                    </a:cubicBezTo>
                    <a:cubicBezTo>
                      <a:pt x="6158" y="6158"/>
                      <a:pt x="3079" y="3079"/>
                      <a:pt x="0" y="0"/>
                    </a:cubicBezTo>
                    <a:lnTo>
                      <a:pt x="40029" y="0"/>
                    </a:lnTo>
                    <a:cubicBezTo>
                      <a:pt x="40029" y="0"/>
                      <a:pt x="40029" y="3079"/>
                      <a:pt x="40029" y="3079"/>
                    </a:cubicBezTo>
                    <a:cubicBezTo>
                      <a:pt x="40029" y="6158"/>
                      <a:pt x="43109" y="12317"/>
                      <a:pt x="46188" y="24634"/>
                    </a:cubicBezTo>
                    <a:lnTo>
                      <a:pt x="86217" y="147801"/>
                    </a:lnTo>
                    <a:close/>
                  </a:path>
                </a:pathLst>
              </a:custGeom>
              <a:solidFill>
                <a:srgbClr val="FFFFFF"/>
              </a:solidFill>
              <a:ln w="30780" cap="flat">
                <a:noFill/>
                <a:prstDash val="solid"/>
                <a:miter/>
              </a:ln>
            </p:spPr>
            <p:txBody>
              <a:bodyPr rtlCol="0" anchor="ctr"/>
              <a:lstStyle/>
              <a:p>
                <a:endParaRPr lang="en-US" sz="3600"/>
              </a:p>
            </p:txBody>
          </p:sp>
          <p:sp>
            <p:nvSpPr>
              <p:cNvPr id="16" name="Freeform 15">
                <a:extLst>
                  <a:ext uri="{FF2B5EF4-FFF2-40B4-BE49-F238E27FC236}">
                    <a16:creationId xmlns:a16="http://schemas.microsoft.com/office/drawing/2014/main" id="{35696BE7-0B11-0D86-870D-681A5BD17174}"/>
                  </a:ext>
                </a:extLst>
              </p:cNvPr>
              <p:cNvSpPr/>
              <p:nvPr/>
            </p:nvSpPr>
            <p:spPr>
              <a:xfrm>
                <a:off x="3569674" y="8049613"/>
                <a:ext cx="123167" cy="178593"/>
              </a:xfrm>
              <a:custGeom>
                <a:avLst/>
                <a:gdLst>
                  <a:gd name="connsiteX0" fmla="*/ 36950 w 123167"/>
                  <a:gd name="connsiteY0" fmla="*/ 92376 h 178593"/>
                  <a:gd name="connsiteX1" fmla="*/ 36950 w 123167"/>
                  <a:gd name="connsiteY1" fmla="*/ 157039 h 178593"/>
                  <a:gd name="connsiteX2" fmla="*/ 70821 w 123167"/>
                  <a:gd name="connsiteY2" fmla="*/ 160118 h 178593"/>
                  <a:gd name="connsiteX3" fmla="*/ 104693 w 123167"/>
                  <a:gd name="connsiteY3" fmla="*/ 153960 h 178593"/>
                  <a:gd name="connsiteX4" fmla="*/ 123168 w 123167"/>
                  <a:gd name="connsiteY4" fmla="*/ 144722 h 178593"/>
                  <a:gd name="connsiteX5" fmla="*/ 110851 w 123167"/>
                  <a:gd name="connsiteY5" fmla="*/ 178593 h 178593"/>
                  <a:gd name="connsiteX6" fmla="*/ 0 w 123167"/>
                  <a:gd name="connsiteY6" fmla="*/ 178593 h 178593"/>
                  <a:gd name="connsiteX7" fmla="*/ 9237 w 123167"/>
                  <a:gd name="connsiteY7" fmla="*/ 169356 h 178593"/>
                  <a:gd name="connsiteX8" fmla="*/ 12317 w 123167"/>
                  <a:gd name="connsiteY8" fmla="*/ 144722 h 178593"/>
                  <a:gd name="connsiteX9" fmla="*/ 12317 w 123167"/>
                  <a:gd name="connsiteY9" fmla="*/ 36950 h 178593"/>
                  <a:gd name="connsiteX10" fmla="*/ 9237 w 123167"/>
                  <a:gd name="connsiteY10" fmla="*/ 12317 h 178593"/>
                  <a:gd name="connsiteX11" fmla="*/ 0 w 123167"/>
                  <a:gd name="connsiteY11" fmla="*/ 3079 h 178593"/>
                  <a:gd name="connsiteX12" fmla="*/ 89297 w 123167"/>
                  <a:gd name="connsiteY12" fmla="*/ 3079 h 178593"/>
                  <a:gd name="connsiteX13" fmla="*/ 98534 w 123167"/>
                  <a:gd name="connsiteY13" fmla="*/ 0 h 178593"/>
                  <a:gd name="connsiteX14" fmla="*/ 98534 w 123167"/>
                  <a:gd name="connsiteY14" fmla="*/ 30792 h 178593"/>
                  <a:gd name="connsiteX15" fmla="*/ 86217 w 123167"/>
                  <a:gd name="connsiteY15" fmla="*/ 21554 h 178593"/>
                  <a:gd name="connsiteX16" fmla="*/ 64663 w 123167"/>
                  <a:gd name="connsiteY16" fmla="*/ 18475 h 178593"/>
                  <a:gd name="connsiteX17" fmla="*/ 36950 w 123167"/>
                  <a:gd name="connsiteY17" fmla="*/ 21554 h 178593"/>
                  <a:gd name="connsiteX18" fmla="*/ 36950 w 123167"/>
                  <a:gd name="connsiteY18" fmla="*/ 70822 h 178593"/>
                  <a:gd name="connsiteX19" fmla="*/ 73901 w 123167"/>
                  <a:gd name="connsiteY19" fmla="*/ 70822 h 178593"/>
                  <a:gd name="connsiteX20" fmla="*/ 83138 w 123167"/>
                  <a:gd name="connsiteY20" fmla="*/ 67742 h 178593"/>
                  <a:gd name="connsiteX21" fmla="*/ 83138 w 123167"/>
                  <a:gd name="connsiteY21" fmla="*/ 95455 h 178593"/>
                  <a:gd name="connsiteX22" fmla="*/ 76980 w 123167"/>
                  <a:gd name="connsiteY22" fmla="*/ 89297 h 178593"/>
                  <a:gd name="connsiteX23" fmla="*/ 61584 w 123167"/>
                  <a:gd name="connsiteY23" fmla="*/ 86218 h 178593"/>
                  <a:gd name="connsiteX24" fmla="*/ 36950 w 123167"/>
                  <a:gd name="connsiteY24"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167" h="178593">
                    <a:moveTo>
                      <a:pt x="36950" y="92376"/>
                    </a:moveTo>
                    <a:lnTo>
                      <a:pt x="36950" y="157039"/>
                    </a:lnTo>
                    <a:cubicBezTo>
                      <a:pt x="49267" y="160118"/>
                      <a:pt x="58505" y="160118"/>
                      <a:pt x="70821" y="160118"/>
                    </a:cubicBezTo>
                    <a:cubicBezTo>
                      <a:pt x="83138" y="160118"/>
                      <a:pt x="95455" y="157039"/>
                      <a:pt x="104693" y="153960"/>
                    </a:cubicBezTo>
                    <a:cubicBezTo>
                      <a:pt x="110851" y="150881"/>
                      <a:pt x="117009" y="147801"/>
                      <a:pt x="123168" y="144722"/>
                    </a:cubicBezTo>
                    <a:lnTo>
                      <a:pt x="110851" y="178593"/>
                    </a:lnTo>
                    <a:lnTo>
                      <a:pt x="0" y="178593"/>
                    </a:lnTo>
                    <a:cubicBezTo>
                      <a:pt x="6158" y="175514"/>
                      <a:pt x="9237" y="172435"/>
                      <a:pt x="9237" y="169356"/>
                    </a:cubicBezTo>
                    <a:cubicBezTo>
                      <a:pt x="12317" y="163197"/>
                      <a:pt x="12317" y="157039"/>
                      <a:pt x="12317" y="144722"/>
                    </a:cubicBezTo>
                    <a:lnTo>
                      <a:pt x="12317" y="36950"/>
                    </a:lnTo>
                    <a:cubicBezTo>
                      <a:pt x="12317" y="24634"/>
                      <a:pt x="12317" y="15396"/>
                      <a:pt x="9237" y="12317"/>
                    </a:cubicBezTo>
                    <a:cubicBezTo>
                      <a:pt x="6158" y="9238"/>
                      <a:pt x="3079" y="6158"/>
                      <a:pt x="0" y="3079"/>
                    </a:cubicBezTo>
                    <a:lnTo>
                      <a:pt x="89297" y="3079"/>
                    </a:lnTo>
                    <a:cubicBezTo>
                      <a:pt x="92376" y="3079"/>
                      <a:pt x="95455" y="3079"/>
                      <a:pt x="98534" y="0"/>
                    </a:cubicBezTo>
                    <a:lnTo>
                      <a:pt x="98534" y="30792"/>
                    </a:lnTo>
                    <a:cubicBezTo>
                      <a:pt x="95455" y="27713"/>
                      <a:pt x="89297" y="24634"/>
                      <a:pt x="86217"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36950" y="86218"/>
                    </a:lnTo>
                    <a:close/>
                  </a:path>
                </a:pathLst>
              </a:custGeom>
              <a:solidFill>
                <a:srgbClr val="FFFFFF"/>
              </a:solidFill>
              <a:ln w="30780" cap="flat">
                <a:noFill/>
                <a:prstDash val="solid"/>
                <a:miter/>
              </a:ln>
            </p:spPr>
            <p:txBody>
              <a:bodyPr rtlCol="0" anchor="ctr"/>
              <a:lstStyle/>
              <a:p>
                <a:endParaRPr lang="en-US" sz="3600"/>
              </a:p>
            </p:txBody>
          </p:sp>
          <p:sp>
            <p:nvSpPr>
              <p:cNvPr id="17" name="Freeform 16">
                <a:extLst>
                  <a:ext uri="{FF2B5EF4-FFF2-40B4-BE49-F238E27FC236}">
                    <a16:creationId xmlns:a16="http://schemas.microsoft.com/office/drawing/2014/main" id="{FF8D1671-0C3D-3512-A717-6275C29A731B}"/>
                  </a:ext>
                </a:extLst>
              </p:cNvPr>
              <p:cNvSpPr/>
              <p:nvPr/>
            </p:nvSpPr>
            <p:spPr>
              <a:xfrm>
                <a:off x="3951494" y="8052692"/>
                <a:ext cx="160117" cy="175513"/>
              </a:xfrm>
              <a:custGeom>
                <a:avLst/>
                <a:gdLst>
                  <a:gd name="connsiteX0" fmla="*/ 40029 w 160117"/>
                  <a:gd name="connsiteY0" fmla="*/ 18475 h 175513"/>
                  <a:gd name="connsiteX1" fmla="*/ 40029 w 160117"/>
                  <a:gd name="connsiteY1" fmla="*/ 141643 h 175513"/>
                  <a:gd name="connsiteX2" fmla="*/ 43109 w 160117"/>
                  <a:gd name="connsiteY2" fmla="*/ 166276 h 175513"/>
                  <a:gd name="connsiteX3" fmla="*/ 52346 w 160117"/>
                  <a:gd name="connsiteY3" fmla="*/ 175514 h 175513"/>
                  <a:gd name="connsiteX4" fmla="*/ 0 w 160117"/>
                  <a:gd name="connsiteY4" fmla="*/ 175514 h 175513"/>
                  <a:gd name="connsiteX5" fmla="*/ 9237 w 160117"/>
                  <a:gd name="connsiteY5" fmla="*/ 166276 h 175513"/>
                  <a:gd name="connsiteX6" fmla="*/ 12317 w 160117"/>
                  <a:gd name="connsiteY6" fmla="*/ 141643 h 175513"/>
                  <a:gd name="connsiteX7" fmla="*/ 12317 w 160117"/>
                  <a:gd name="connsiteY7" fmla="*/ 33871 h 175513"/>
                  <a:gd name="connsiteX8" fmla="*/ 9237 w 160117"/>
                  <a:gd name="connsiteY8" fmla="*/ 9238 h 175513"/>
                  <a:gd name="connsiteX9" fmla="*/ 0 w 160117"/>
                  <a:gd name="connsiteY9" fmla="*/ 0 h 175513"/>
                  <a:gd name="connsiteX10" fmla="*/ 40029 w 160117"/>
                  <a:gd name="connsiteY10" fmla="*/ 0 h 175513"/>
                  <a:gd name="connsiteX11" fmla="*/ 52346 w 160117"/>
                  <a:gd name="connsiteY11" fmla="*/ 0 h 175513"/>
                  <a:gd name="connsiteX12" fmla="*/ 64663 w 160117"/>
                  <a:gd name="connsiteY12" fmla="*/ 0 h 175513"/>
                  <a:gd name="connsiteX13" fmla="*/ 104692 w 160117"/>
                  <a:gd name="connsiteY13" fmla="*/ 9238 h 175513"/>
                  <a:gd name="connsiteX14" fmla="*/ 117009 w 160117"/>
                  <a:gd name="connsiteY14" fmla="*/ 24634 h 175513"/>
                  <a:gd name="connsiteX15" fmla="*/ 120088 w 160117"/>
                  <a:gd name="connsiteY15" fmla="*/ 43109 h 175513"/>
                  <a:gd name="connsiteX16" fmla="*/ 110851 w 160117"/>
                  <a:gd name="connsiteY16" fmla="*/ 67742 h 175513"/>
                  <a:gd name="connsiteX17" fmla="*/ 76980 w 160117"/>
                  <a:gd name="connsiteY17" fmla="*/ 89296 h 175513"/>
                  <a:gd name="connsiteX18" fmla="*/ 113930 w 160117"/>
                  <a:gd name="connsiteY18" fmla="*/ 135484 h 175513"/>
                  <a:gd name="connsiteX19" fmla="*/ 160118 w 160117"/>
                  <a:gd name="connsiteY19" fmla="*/ 175514 h 175513"/>
                  <a:gd name="connsiteX20" fmla="*/ 135484 w 160117"/>
                  <a:gd name="connsiteY20" fmla="*/ 175514 h 175513"/>
                  <a:gd name="connsiteX21" fmla="*/ 113930 w 160117"/>
                  <a:gd name="connsiteY21" fmla="*/ 169356 h 175513"/>
                  <a:gd name="connsiteX22" fmla="*/ 70821 w 160117"/>
                  <a:gd name="connsiteY22" fmla="*/ 117009 h 175513"/>
                  <a:gd name="connsiteX23" fmla="*/ 49267 w 160117"/>
                  <a:gd name="connsiteY23" fmla="*/ 83138 h 175513"/>
                  <a:gd name="connsiteX24" fmla="*/ 95455 w 160117"/>
                  <a:gd name="connsiteY24" fmla="*/ 43109 h 175513"/>
                  <a:gd name="connsiteX25" fmla="*/ 86217 w 160117"/>
                  <a:gd name="connsiteY25" fmla="*/ 21554 h 175513"/>
                  <a:gd name="connsiteX26" fmla="*/ 64663 w 160117"/>
                  <a:gd name="connsiteY26" fmla="*/ 12317 h 175513"/>
                  <a:gd name="connsiteX27" fmla="*/ 40029 w 160117"/>
                  <a:gd name="connsiteY27" fmla="*/ 18475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117" h="175513">
                    <a:moveTo>
                      <a:pt x="40029" y="18475"/>
                    </a:moveTo>
                    <a:lnTo>
                      <a:pt x="40029" y="141643"/>
                    </a:lnTo>
                    <a:cubicBezTo>
                      <a:pt x="40029" y="153960"/>
                      <a:pt x="40029" y="163197"/>
                      <a:pt x="43109" y="166276"/>
                    </a:cubicBezTo>
                    <a:cubicBezTo>
                      <a:pt x="46188" y="169356"/>
                      <a:pt x="49267" y="172435"/>
                      <a:pt x="52346" y="175514"/>
                    </a:cubicBezTo>
                    <a:lnTo>
                      <a:pt x="0" y="175514"/>
                    </a:lnTo>
                    <a:cubicBezTo>
                      <a:pt x="6158" y="172435"/>
                      <a:pt x="9237" y="169356"/>
                      <a:pt x="9237" y="166276"/>
                    </a:cubicBezTo>
                    <a:cubicBezTo>
                      <a:pt x="12317" y="160118"/>
                      <a:pt x="12317" y="153960"/>
                      <a:pt x="12317" y="141643"/>
                    </a:cubicBezTo>
                    <a:lnTo>
                      <a:pt x="12317" y="33871"/>
                    </a:lnTo>
                    <a:cubicBezTo>
                      <a:pt x="12317" y="21554"/>
                      <a:pt x="12317" y="12317"/>
                      <a:pt x="9237" y="9238"/>
                    </a:cubicBezTo>
                    <a:cubicBezTo>
                      <a:pt x="6158" y="6158"/>
                      <a:pt x="3079" y="3079"/>
                      <a:pt x="0" y="0"/>
                    </a:cubicBezTo>
                    <a:lnTo>
                      <a:pt x="40029" y="0"/>
                    </a:lnTo>
                    <a:cubicBezTo>
                      <a:pt x="40029" y="0"/>
                      <a:pt x="46188" y="0"/>
                      <a:pt x="52346" y="0"/>
                    </a:cubicBezTo>
                    <a:cubicBezTo>
                      <a:pt x="55425" y="0"/>
                      <a:pt x="61584" y="0"/>
                      <a:pt x="64663" y="0"/>
                    </a:cubicBezTo>
                    <a:cubicBezTo>
                      <a:pt x="83138" y="0"/>
                      <a:pt x="95455" y="3079"/>
                      <a:pt x="104692" y="9238"/>
                    </a:cubicBezTo>
                    <a:cubicBezTo>
                      <a:pt x="110851" y="12317"/>
                      <a:pt x="113930" y="18475"/>
                      <a:pt x="117009" y="24634"/>
                    </a:cubicBezTo>
                    <a:cubicBezTo>
                      <a:pt x="120088" y="30792"/>
                      <a:pt x="120088" y="36950"/>
                      <a:pt x="120088" y="43109"/>
                    </a:cubicBezTo>
                    <a:cubicBezTo>
                      <a:pt x="120088" y="52346"/>
                      <a:pt x="117009" y="61584"/>
                      <a:pt x="110851" y="67742"/>
                    </a:cubicBezTo>
                    <a:cubicBezTo>
                      <a:pt x="101613" y="76980"/>
                      <a:pt x="92376" y="86218"/>
                      <a:pt x="76980" y="89296"/>
                    </a:cubicBezTo>
                    <a:cubicBezTo>
                      <a:pt x="86217" y="101613"/>
                      <a:pt x="98534" y="117009"/>
                      <a:pt x="113930" y="135484"/>
                    </a:cubicBezTo>
                    <a:cubicBezTo>
                      <a:pt x="129326" y="153960"/>
                      <a:pt x="144722" y="169356"/>
                      <a:pt x="160118" y="175514"/>
                    </a:cubicBezTo>
                    <a:cubicBezTo>
                      <a:pt x="147801" y="175514"/>
                      <a:pt x="138564" y="175514"/>
                      <a:pt x="135484" y="175514"/>
                    </a:cubicBezTo>
                    <a:cubicBezTo>
                      <a:pt x="126247" y="175514"/>
                      <a:pt x="120088" y="172435"/>
                      <a:pt x="113930" y="169356"/>
                    </a:cubicBezTo>
                    <a:cubicBezTo>
                      <a:pt x="104692" y="160118"/>
                      <a:pt x="89296" y="144722"/>
                      <a:pt x="70821" y="117009"/>
                    </a:cubicBezTo>
                    <a:cubicBezTo>
                      <a:pt x="64663" y="107772"/>
                      <a:pt x="55425" y="95455"/>
                      <a:pt x="49267" y="83138"/>
                    </a:cubicBezTo>
                    <a:cubicBezTo>
                      <a:pt x="80059" y="76980"/>
                      <a:pt x="95455" y="64663"/>
                      <a:pt x="95455" y="43109"/>
                    </a:cubicBezTo>
                    <a:cubicBezTo>
                      <a:pt x="95455" y="33871"/>
                      <a:pt x="92376" y="27713"/>
                      <a:pt x="86217" y="21554"/>
                    </a:cubicBezTo>
                    <a:cubicBezTo>
                      <a:pt x="80059" y="15396"/>
                      <a:pt x="73900" y="12317"/>
                      <a:pt x="64663" y="12317"/>
                    </a:cubicBezTo>
                    <a:cubicBezTo>
                      <a:pt x="52346" y="15396"/>
                      <a:pt x="46188" y="15396"/>
                      <a:pt x="40029" y="18475"/>
                    </a:cubicBezTo>
                    <a:close/>
                  </a:path>
                </a:pathLst>
              </a:custGeom>
              <a:solidFill>
                <a:srgbClr val="FFFFFF"/>
              </a:solidFill>
              <a:ln w="30780" cap="flat">
                <a:noFill/>
                <a:prstDash val="solid"/>
                <a:miter/>
              </a:ln>
            </p:spPr>
            <p:txBody>
              <a:bodyPr rtlCol="0" anchor="ctr"/>
              <a:lstStyle/>
              <a:p>
                <a:endParaRPr lang="en-US" sz="3600"/>
              </a:p>
            </p:txBody>
          </p:sp>
          <p:sp>
            <p:nvSpPr>
              <p:cNvPr id="18" name="Freeform 17">
                <a:extLst>
                  <a:ext uri="{FF2B5EF4-FFF2-40B4-BE49-F238E27FC236}">
                    <a16:creationId xmlns:a16="http://schemas.microsoft.com/office/drawing/2014/main" id="{AF3D873B-34F6-C870-5895-82E3D6F6763F}"/>
                  </a:ext>
                </a:extLst>
              </p:cNvPr>
              <p:cNvSpPr/>
              <p:nvPr/>
            </p:nvSpPr>
            <p:spPr>
              <a:xfrm>
                <a:off x="4367186" y="8043454"/>
                <a:ext cx="126246" cy="187831"/>
              </a:xfrm>
              <a:custGeom>
                <a:avLst/>
                <a:gdLst>
                  <a:gd name="connsiteX0" fmla="*/ 110851 w 126246"/>
                  <a:gd name="connsiteY0" fmla="*/ 9238 h 187831"/>
                  <a:gd name="connsiteX1" fmla="*/ 110851 w 126246"/>
                  <a:gd name="connsiteY1" fmla="*/ 40030 h 187831"/>
                  <a:gd name="connsiteX2" fmla="*/ 67742 w 126246"/>
                  <a:gd name="connsiteY2" fmla="*/ 21554 h 187831"/>
                  <a:gd name="connsiteX3" fmla="*/ 40029 w 126246"/>
                  <a:gd name="connsiteY3" fmla="*/ 30792 h 187831"/>
                  <a:gd name="connsiteX4" fmla="*/ 33871 w 126246"/>
                  <a:gd name="connsiteY4" fmla="*/ 46188 h 187831"/>
                  <a:gd name="connsiteX5" fmla="*/ 40029 w 126246"/>
                  <a:gd name="connsiteY5" fmla="*/ 61584 h 187831"/>
                  <a:gd name="connsiteX6" fmla="*/ 52346 w 126246"/>
                  <a:gd name="connsiteY6" fmla="*/ 70822 h 187831"/>
                  <a:gd name="connsiteX7" fmla="*/ 70821 w 126246"/>
                  <a:gd name="connsiteY7" fmla="*/ 80059 h 187831"/>
                  <a:gd name="connsiteX8" fmla="*/ 110851 w 126246"/>
                  <a:gd name="connsiteY8" fmla="*/ 101613 h 187831"/>
                  <a:gd name="connsiteX9" fmla="*/ 126247 w 126246"/>
                  <a:gd name="connsiteY9" fmla="*/ 132405 h 187831"/>
                  <a:gd name="connsiteX10" fmla="*/ 110851 w 126246"/>
                  <a:gd name="connsiteY10" fmla="*/ 169356 h 187831"/>
                  <a:gd name="connsiteX11" fmla="*/ 55425 w 126246"/>
                  <a:gd name="connsiteY11" fmla="*/ 187831 h 187831"/>
                  <a:gd name="connsiteX12" fmla="*/ 9237 w 126246"/>
                  <a:gd name="connsiteY12" fmla="*/ 178593 h 187831"/>
                  <a:gd name="connsiteX13" fmla="*/ 0 w 126246"/>
                  <a:gd name="connsiteY13" fmla="*/ 144722 h 187831"/>
                  <a:gd name="connsiteX14" fmla="*/ 58504 w 126246"/>
                  <a:gd name="connsiteY14" fmla="*/ 166276 h 187831"/>
                  <a:gd name="connsiteX15" fmla="*/ 89296 w 126246"/>
                  <a:gd name="connsiteY15" fmla="*/ 157039 h 187831"/>
                  <a:gd name="connsiteX16" fmla="*/ 98534 w 126246"/>
                  <a:gd name="connsiteY16" fmla="*/ 138564 h 187831"/>
                  <a:gd name="connsiteX17" fmla="*/ 89296 w 126246"/>
                  <a:gd name="connsiteY17" fmla="*/ 120088 h 187831"/>
                  <a:gd name="connsiteX18" fmla="*/ 76980 w 126246"/>
                  <a:gd name="connsiteY18" fmla="*/ 110851 h 187831"/>
                  <a:gd name="connsiteX19" fmla="*/ 55425 w 126246"/>
                  <a:gd name="connsiteY19" fmla="*/ 101613 h 187831"/>
                  <a:gd name="connsiteX20" fmla="*/ 18475 w 126246"/>
                  <a:gd name="connsiteY20" fmla="*/ 80059 h 187831"/>
                  <a:gd name="connsiteX21" fmla="*/ 3079 w 126246"/>
                  <a:gd name="connsiteY21" fmla="*/ 49267 h 187831"/>
                  <a:gd name="connsiteX22" fmla="*/ 9237 w 126246"/>
                  <a:gd name="connsiteY22" fmla="*/ 24634 h 187831"/>
                  <a:gd name="connsiteX23" fmla="*/ 33871 w 126246"/>
                  <a:gd name="connsiteY23" fmla="*/ 6158 h 187831"/>
                  <a:gd name="connsiteX24" fmla="*/ 67742 w 126246"/>
                  <a:gd name="connsiteY24" fmla="*/ 0 h 187831"/>
                  <a:gd name="connsiteX25" fmla="*/ 110851 w 126246"/>
                  <a:gd name="connsiteY25" fmla="*/ 9238 h 18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246" h="187831">
                    <a:moveTo>
                      <a:pt x="110851" y="9238"/>
                    </a:moveTo>
                    <a:lnTo>
                      <a:pt x="110851" y="40030"/>
                    </a:lnTo>
                    <a:cubicBezTo>
                      <a:pt x="98534" y="27713"/>
                      <a:pt x="83138" y="21554"/>
                      <a:pt x="67742" y="21554"/>
                    </a:cubicBezTo>
                    <a:cubicBezTo>
                      <a:pt x="55425" y="21554"/>
                      <a:pt x="46188" y="24634"/>
                      <a:pt x="40029" y="30792"/>
                    </a:cubicBezTo>
                    <a:cubicBezTo>
                      <a:pt x="33871" y="33871"/>
                      <a:pt x="33871" y="40030"/>
                      <a:pt x="33871" y="46188"/>
                    </a:cubicBezTo>
                    <a:cubicBezTo>
                      <a:pt x="33871" y="52346"/>
                      <a:pt x="36950" y="58504"/>
                      <a:pt x="40029" y="61584"/>
                    </a:cubicBezTo>
                    <a:cubicBezTo>
                      <a:pt x="43109" y="64663"/>
                      <a:pt x="49267" y="67742"/>
                      <a:pt x="52346" y="70822"/>
                    </a:cubicBezTo>
                    <a:cubicBezTo>
                      <a:pt x="58504" y="73900"/>
                      <a:pt x="64663" y="76980"/>
                      <a:pt x="70821" y="80059"/>
                    </a:cubicBezTo>
                    <a:cubicBezTo>
                      <a:pt x="89296" y="89296"/>
                      <a:pt x="101613" y="95455"/>
                      <a:pt x="110851" y="101613"/>
                    </a:cubicBezTo>
                    <a:cubicBezTo>
                      <a:pt x="120088" y="107772"/>
                      <a:pt x="126247" y="120088"/>
                      <a:pt x="126247" y="132405"/>
                    </a:cubicBezTo>
                    <a:cubicBezTo>
                      <a:pt x="126247" y="144722"/>
                      <a:pt x="120088" y="157039"/>
                      <a:pt x="110851" y="169356"/>
                    </a:cubicBezTo>
                    <a:cubicBezTo>
                      <a:pt x="98534" y="181672"/>
                      <a:pt x="76980" y="187831"/>
                      <a:pt x="55425" y="187831"/>
                    </a:cubicBezTo>
                    <a:cubicBezTo>
                      <a:pt x="40029" y="187831"/>
                      <a:pt x="24633" y="184752"/>
                      <a:pt x="9237" y="178593"/>
                    </a:cubicBezTo>
                    <a:lnTo>
                      <a:pt x="0" y="144722"/>
                    </a:lnTo>
                    <a:cubicBezTo>
                      <a:pt x="18475" y="160118"/>
                      <a:pt x="36950" y="166276"/>
                      <a:pt x="58504" y="166276"/>
                    </a:cubicBezTo>
                    <a:cubicBezTo>
                      <a:pt x="70821" y="166276"/>
                      <a:pt x="80059" y="163197"/>
                      <a:pt x="89296" y="157039"/>
                    </a:cubicBezTo>
                    <a:cubicBezTo>
                      <a:pt x="95455" y="150880"/>
                      <a:pt x="98534" y="144722"/>
                      <a:pt x="98534" y="138564"/>
                    </a:cubicBezTo>
                    <a:cubicBezTo>
                      <a:pt x="98534" y="132405"/>
                      <a:pt x="95455" y="123168"/>
                      <a:pt x="89296" y="120088"/>
                    </a:cubicBezTo>
                    <a:cubicBezTo>
                      <a:pt x="86217" y="117009"/>
                      <a:pt x="80059" y="113930"/>
                      <a:pt x="76980" y="110851"/>
                    </a:cubicBezTo>
                    <a:cubicBezTo>
                      <a:pt x="70821" y="107772"/>
                      <a:pt x="64663" y="104692"/>
                      <a:pt x="55425" y="101613"/>
                    </a:cubicBezTo>
                    <a:cubicBezTo>
                      <a:pt x="36950" y="92376"/>
                      <a:pt x="24633" y="86218"/>
                      <a:pt x="18475" y="80059"/>
                    </a:cubicBezTo>
                    <a:cubicBezTo>
                      <a:pt x="9237" y="70822"/>
                      <a:pt x="3079" y="61584"/>
                      <a:pt x="3079" y="49267"/>
                    </a:cubicBezTo>
                    <a:cubicBezTo>
                      <a:pt x="3079" y="40030"/>
                      <a:pt x="6158" y="33871"/>
                      <a:pt x="9237" y="24634"/>
                    </a:cubicBezTo>
                    <a:cubicBezTo>
                      <a:pt x="15396" y="15396"/>
                      <a:pt x="24633" y="9238"/>
                      <a:pt x="33871" y="6158"/>
                    </a:cubicBezTo>
                    <a:cubicBezTo>
                      <a:pt x="43109" y="3079"/>
                      <a:pt x="55425" y="0"/>
                      <a:pt x="67742" y="0"/>
                    </a:cubicBezTo>
                    <a:cubicBezTo>
                      <a:pt x="83138" y="3079"/>
                      <a:pt x="98534" y="6158"/>
                      <a:pt x="110851" y="9238"/>
                    </a:cubicBezTo>
                    <a:close/>
                  </a:path>
                </a:pathLst>
              </a:custGeom>
              <a:solidFill>
                <a:srgbClr val="FFFFFF"/>
              </a:solidFill>
              <a:ln w="30780" cap="flat">
                <a:noFill/>
                <a:prstDash val="solid"/>
                <a:miter/>
              </a:ln>
            </p:spPr>
            <p:txBody>
              <a:bodyPr rtlCol="0" anchor="ctr"/>
              <a:lstStyle/>
              <a:p>
                <a:endParaRPr lang="en-US" sz="3600"/>
              </a:p>
            </p:txBody>
          </p:sp>
          <p:sp>
            <p:nvSpPr>
              <p:cNvPr id="19" name="Freeform 18">
                <a:extLst>
                  <a:ext uri="{FF2B5EF4-FFF2-40B4-BE49-F238E27FC236}">
                    <a16:creationId xmlns:a16="http://schemas.microsoft.com/office/drawing/2014/main" id="{96EA980F-3D92-DC4C-FC9C-8D37EAFF95D0}"/>
                  </a:ext>
                </a:extLst>
              </p:cNvPr>
              <p:cNvSpPr/>
              <p:nvPr/>
            </p:nvSpPr>
            <p:spPr>
              <a:xfrm>
                <a:off x="4773639" y="8052692"/>
                <a:ext cx="52346" cy="175513"/>
              </a:xfrm>
              <a:custGeom>
                <a:avLst/>
                <a:gdLst>
                  <a:gd name="connsiteX0" fmla="*/ 12317 w 52346"/>
                  <a:gd name="connsiteY0" fmla="*/ 141643 h 175513"/>
                  <a:gd name="connsiteX1" fmla="*/ 12317 w 52346"/>
                  <a:gd name="connsiteY1" fmla="*/ 33871 h 175513"/>
                  <a:gd name="connsiteX2" fmla="*/ 9238 w 52346"/>
                  <a:gd name="connsiteY2" fmla="*/ 9238 h 175513"/>
                  <a:gd name="connsiteX3" fmla="*/ 0 w 52346"/>
                  <a:gd name="connsiteY3" fmla="*/ 0 h 175513"/>
                  <a:gd name="connsiteX4" fmla="*/ 52346 w 52346"/>
                  <a:gd name="connsiteY4" fmla="*/ 0 h 175513"/>
                  <a:gd name="connsiteX5" fmla="*/ 43109 w 52346"/>
                  <a:gd name="connsiteY5" fmla="*/ 9238 h 175513"/>
                  <a:gd name="connsiteX6" fmla="*/ 40030 w 52346"/>
                  <a:gd name="connsiteY6" fmla="*/ 33871 h 175513"/>
                  <a:gd name="connsiteX7" fmla="*/ 40030 w 52346"/>
                  <a:gd name="connsiteY7" fmla="*/ 141643 h 175513"/>
                  <a:gd name="connsiteX8" fmla="*/ 43109 w 52346"/>
                  <a:gd name="connsiteY8" fmla="*/ 166276 h 175513"/>
                  <a:gd name="connsiteX9" fmla="*/ 52346 w 52346"/>
                  <a:gd name="connsiteY9" fmla="*/ 175514 h 175513"/>
                  <a:gd name="connsiteX10" fmla="*/ 0 w 52346"/>
                  <a:gd name="connsiteY10" fmla="*/ 175514 h 175513"/>
                  <a:gd name="connsiteX11" fmla="*/ 9238 w 52346"/>
                  <a:gd name="connsiteY11" fmla="*/ 166276 h 175513"/>
                  <a:gd name="connsiteX12" fmla="*/ 12317 w 52346"/>
                  <a:gd name="connsiteY12" fmla="*/ 141643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6" h="175513">
                    <a:moveTo>
                      <a:pt x="12317" y="141643"/>
                    </a:moveTo>
                    <a:lnTo>
                      <a:pt x="12317" y="33871"/>
                    </a:lnTo>
                    <a:cubicBezTo>
                      <a:pt x="12317" y="21554"/>
                      <a:pt x="12317" y="12317"/>
                      <a:pt x="9238" y="9238"/>
                    </a:cubicBezTo>
                    <a:cubicBezTo>
                      <a:pt x="6158" y="6158"/>
                      <a:pt x="3079" y="3079"/>
                      <a:pt x="0" y="0"/>
                    </a:cubicBezTo>
                    <a:lnTo>
                      <a:pt x="52346" y="0"/>
                    </a:lnTo>
                    <a:cubicBezTo>
                      <a:pt x="46188" y="3079"/>
                      <a:pt x="43109" y="6158"/>
                      <a:pt x="43109" y="9238"/>
                    </a:cubicBezTo>
                    <a:cubicBezTo>
                      <a:pt x="40030" y="15396"/>
                      <a:pt x="40030" y="21554"/>
                      <a:pt x="40030" y="33871"/>
                    </a:cubicBezTo>
                    <a:lnTo>
                      <a:pt x="40030" y="141643"/>
                    </a:lnTo>
                    <a:cubicBezTo>
                      <a:pt x="40030" y="153960"/>
                      <a:pt x="40030" y="163197"/>
                      <a:pt x="43109" y="166276"/>
                    </a:cubicBezTo>
                    <a:cubicBezTo>
                      <a:pt x="46188" y="169356"/>
                      <a:pt x="49267" y="172435"/>
                      <a:pt x="52346" y="175514"/>
                    </a:cubicBezTo>
                    <a:lnTo>
                      <a:pt x="0" y="175514"/>
                    </a:lnTo>
                    <a:cubicBezTo>
                      <a:pt x="6158" y="172435"/>
                      <a:pt x="9238" y="169356"/>
                      <a:pt x="9238" y="166276"/>
                    </a:cubicBezTo>
                    <a:cubicBezTo>
                      <a:pt x="12317" y="160118"/>
                      <a:pt x="12317" y="150880"/>
                      <a:pt x="12317" y="141643"/>
                    </a:cubicBezTo>
                    <a:close/>
                  </a:path>
                </a:pathLst>
              </a:custGeom>
              <a:solidFill>
                <a:srgbClr val="FFFFFF"/>
              </a:solidFill>
              <a:ln w="30780" cap="flat">
                <a:noFill/>
                <a:prstDash val="solid"/>
                <a:miter/>
              </a:ln>
            </p:spPr>
            <p:txBody>
              <a:bodyPr rtlCol="0" anchor="ctr"/>
              <a:lstStyle/>
              <a:p>
                <a:endParaRPr lang="en-US" sz="3600"/>
              </a:p>
            </p:txBody>
          </p:sp>
          <p:sp>
            <p:nvSpPr>
              <p:cNvPr id="20" name="Freeform 19">
                <a:extLst>
                  <a:ext uri="{FF2B5EF4-FFF2-40B4-BE49-F238E27FC236}">
                    <a16:creationId xmlns:a16="http://schemas.microsoft.com/office/drawing/2014/main" id="{1AF1661D-BE1C-4C6F-D4CC-5393E4726DFD}"/>
                  </a:ext>
                </a:extLst>
              </p:cNvPr>
              <p:cNvSpPr/>
              <p:nvPr/>
            </p:nvSpPr>
            <p:spPr>
              <a:xfrm>
                <a:off x="5096954" y="8049613"/>
                <a:ext cx="141643" cy="178593"/>
              </a:xfrm>
              <a:custGeom>
                <a:avLst/>
                <a:gdLst>
                  <a:gd name="connsiteX0" fmla="*/ 83138 w 141643"/>
                  <a:gd name="connsiteY0" fmla="*/ 147801 h 178593"/>
                  <a:gd name="connsiteX1" fmla="*/ 86218 w 141643"/>
                  <a:gd name="connsiteY1" fmla="*/ 169356 h 178593"/>
                  <a:gd name="connsiteX2" fmla="*/ 95455 w 141643"/>
                  <a:gd name="connsiteY2" fmla="*/ 178593 h 178593"/>
                  <a:gd name="connsiteX3" fmla="*/ 43109 w 141643"/>
                  <a:gd name="connsiteY3" fmla="*/ 178593 h 178593"/>
                  <a:gd name="connsiteX4" fmla="*/ 52346 w 141643"/>
                  <a:gd name="connsiteY4" fmla="*/ 169356 h 178593"/>
                  <a:gd name="connsiteX5" fmla="*/ 55426 w 141643"/>
                  <a:gd name="connsiteY5" fmla="*/ 144722 h 178593"/>
                  <a:gd name="connsiteX6" fmla="*/ 55426 w 141643"/>
                  <a:gd name="connsiteY6" fmla="*/ 21554 h 178593"/>
                  <a:gd name="connsiteX7" fmla="*/ 33871 w 141643"/>
                  <a:gd name="connsiteY7" fmla="*/ 21554 h 178593"/>
                  <a:gd name="connsiteX8" fmla="*/ 9238 w 141643"/>
                  <a:gd name="connsiteY8" fmla="*/ 24634 h 178593"/>
                  <a:gd name="connsiteX9" fmla="*/ 0 w 141643"/>
                  <a:gd name="connsiteY9" fmla="*/ 30792 h 178593"/>
                  <a:gd name="connsiteX10" fmla="*/ 9238 w 141643"/>
                  <a:gd name="connsiteY10" fmla="*/ 0 h 178593"/>
                  <a:gd name="connsiteX11" fmla="*/ 24634 w 141643"/>
                  <a:gd name="connsiteY11" fmla="*/ 3079 h 178593"/>
                  <a:gd name="connsiteX12" fmla="*/ 126247 w 141643"/>
                  <a:gd name="connsiteY12" fmla="*/ 3079 h 178593"/>
                  <a:gd name="connsiteX13" fmla="*/ 141643 w 141643"/>
                  <a:gd name="connsiteY13" fmla="*/ 0 h 178593"/>
                  <a:gd name="connsiteX14" fmla="*/ 132405 w 141643"/>
                  <a:gd name="connsiteY14" fmla="*/ 30792 h 178593"/>
                  <a:gd name="connsiteX15" fmla="*/ 126247 w 141643"/>
                  <a:gd name="connsiteY15" fmla="*/ 24634 h 178593"/>
                  <a:gd name="connsiteX16" fmla="*/ 107772 w 141643"/>
                  <a:gd name="connsiteY16" fmla="*/ 21554 h 178593"/>
                  <a:gd name="connsiteX17" fmla="*/ 83138 w 141643"/>
                  <a:gd name="connsiteY17" fmla="*/ 2155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643" h="178593">
                    <a:moveTo>
                      <a:pt x="83138" y="147801"/>
                    </a:moveTo>
                    <a:cubicBezTo>
                      <a:pt x="83138" y="157039"/>
                      <a:pt x="83138" y="163197"/>
                      <a:pt x="86218" y="169356"/>
                    </a:cubicBezTo>
                    <a:cubicBezTo>
                      <a:pt x="89296" y="172435"/>
                      <a:pt x="92376" y="178593"/>
                      <a:pt x="95455" y="178593"/>
                    </a:cubicBezTo>
                    <a:lnTo>
                      <a:pt x="43109" y="178593"/>
                    </a:lnTo>
                    <a:cubicBezTo>
                      <a:pt x="49267" y="175514"/>
                      <a:pt x="52346" y="172435"/>
                      <a:pt x="52346" y="169356"/>
                    </a:cubicBezTo>
                    <a:cubicBezTo>
                      <a:pt x="55426" y="163197"/>
                      <a:pt x="55426" y="157039"/>
                      <a:pt x="55426" y="144722"/>
                    </a:cubicBezTo>
                    <a:lnTo>
                      <a:pt x="55426" y="21554"/>
                    </a:lnTo>
                    <a:cubicBezTo>
                      <a:pt x="49267" y="21554"/>
                      <a:pt x="40030" y="21554"/>
                      <a:pt x="33871" y="21554"/>
                    </a:cubicBezTo>
                    <a:cubicBezTo>
                      <a:pt x="21554" y="21554"/>
                      <a:pt x="15396" y="21554"/>
                      <a:pt x="9238" y="24634"/>
                    </a:cubicBezTo>
                    <a:cubicBezTo>
                      <a:pt x="6158" y="24634"/>
                      <a:pt x="3079" y="27713"/>
                      <a:pt x="0" y="30792"/>
                    </a:cubicBezTo>
                    <a:lnTo>
                      <a:pt x="9238" y="0"/>
                    </a:lnTo>
                    <a:cubicBezTo>
                      <a:pt x="12317" y="0"/>
                      <a:pt x="15396" y="0"/>
                      <a:pt x="24634" y="3079"/>
                    </a:cubicBezTo>
                    <a:lnTo>
                      <a:pt x="126247" y="3079"/>
                    </a:lnTo>
                    <a:cubicBezTo>
                      <a:pt x="135484" y="3079"/>
                      <a:pt x="138564" y="3079"/>
                      <a:pt x="141643" y="0"/>
                    </a:cubicBezTo>
                    <a:lnTo>
                      <a:pt x="132405" y="30792"/>
                    </a:lnTo>
                    <a:cubicBezTo>
                      <a:pt x="129326" y="27713"/>
                      <a:pt x="129326" y="24634"/>
                      <a:pt x="126247" y="24634"/>
                    </a:cubicBezTo>
                    <a:cubicBezTo>
                      <a:pt x="123168" y="21554"/>
                      <a:pt x="117009" y="21554"/>
                      <a:pt x="107772" y="21554"/>
                    </a:cubicBezTo>
                    <a:cubicBezTo>
                      <a:pt x="107772" y="21554"/>
                      <a:pt x="98534" y="21554"/>
                      <a:pt x="83138" y="21554"/>
                    </a:cubicBezTo>
                  </a:path>
                </a:pathLst>
              </a:custGeom>
              <a:solidFill>
                <a:srgbClr val="FFFFFF"/>
              </a:solidFill>
              <a:ln w="30780" cap="flat">
                <a:noFill/>
                <a:prstDash val="solid"/>
                <a:miter/>
              </a:ln>
            </p:spPr>
            <p:txBody>
              <a:bodyPr rtlCol="0" anchor="ctr"/>
              <a:lstStyle/>
              <a:p>
                <a:endParaRPr lang="en-US" sz="3600"/>
              </a:p>
            </p:txBody>
          </p:sp>
          <p:sp>
            <p:nvSpPr>
              <p:cNvPr id="21" name="Freeform 20">
                <a:extLst>
                  <a:ext uri="{FF2B5EF4-FFF2-40B4-BE49-F238E27FC236}">
                    <a16:creationId xmlns:a16="http://schemas.microsoft.com/office/drawing/2014/main" id="{65FC868E-FE5F-CE11-7D2F-7F233CF4C7A7}"/>
                  </a:ext>
                </a:extLst>
              </p:cNvPr>
              <p:cNvSpPr/>
              <p:nvPr/>
            </p:nvSpPr>
            <p:spPr>
              <a:xfrm>
                <a:off x="5497250" y="8052692"/>
                <a:ext cx="163197" cy="175513"/>
              </a:xfrm>
              <a:custGeom>
                <a:avLst/>
                <a:gdLst>
                  <a:gd name="connsiteX0" fmla="*/ 98534 w 163197"/>
                  <a:gd name="connsiteY0" fmla="*/ 98534 h 175513"/>
                  <a:gd name="connsiteX1" fmla="*/ 98534 w 163197"/>
                  <a:gd name="connsiteY1" fmla="*/ 144722 h 175513"/>
                  <a:gd name="connsiteX2" fmla="*/ 101613 w 163197"/>
                  <a:gd name="connsiteY2" fmla="*/ 166276 h 175513"/>
                  <a:gd name="connsiteX3" fmla="*/ 110851 w 163197"/>
                  <a:gd name="connsiteY3" fmla="*/ 175514 h 175513"/>
                  <a:gd name="connsiteX4" fmla="*/ 58504 w 163197"/>
                  <a:gd name="connsiteY4" fmla="*/ 175514 h 175513"/>
                  <a:gd name="connsiteX5" fmla="*/ 67742 w 163197"/>
                  <a:gd name="connsiteY5" fmla="*/ 166276 h 175513"/>
                  <a:gd name="connsiteX6" fmla="*/ 70822 w 163197"/>
                  <a:gd name="connsiteY6" fmla="*/ 141643 h 175513"/>
                  <a:gd name="connsiteX7" fmla="*/ 70822 w 163197"/>
                  <a:gd name="connsiteY7" fmla="*/ 98534 h 175513"/>
                  <a:gd name="connsiteX8" fmla="*/ 24634 w 163197"/>
                  <a:gd name="connsiteY8" fmla="*/ 24634 h 175513"/>
                  <a:gd name="connsiteX9" fmla="*/ 12317 w 163197"/>
                  <a:gd name="connsiteY9" fmla="*/ 9238 h 175513"/>
                  <a:gd name="connsiteX10" fmla="*/ 0 w 163197"/>
                  <a:gd name="connsiteY10" fmla="*/ 0 h 175513"/>
                  <a:gd name="connsiteX11" fmla="*/ 27713 w 163197"/>
                  <a:gd name="connsiteY11" fmla="*/ 0 h 175513"/>
                  <a:gd name="connsiteX12" fmla="*/ 30792 w 163197"/>
                  <a:gd name="connsiteY12" fmla="*/ 0 h 175513"/>
                  <a:gd name="connsiteX13" fmla="*/ 40030 w 163197"/>
                  <a:gd name="connsiteY13" fmla="*/ 3079 h 175513"/>
                  <a:gd name="connsiteX14" fmla="*/ 49267 w 163197"/>
                  <a:gd name="connsiteY14" fmla="*/ 15396 h 175513"/>
                  <a:gd name="connsiteX15" fmla="*/ 89296 w 163197"/>
                  <a:gd name="connsiteY15" fmla="*/ 80059 h 175513"/>
                  <a:gd name="connsiteX16" fmla="*/ 123168 w 163197"/>
                  <a:gd name="connsiteY16" fmla="*/ 27713 h 175513"/>
                  <a:gd name="connsiteX17" fmla="*/ 129326 w 163197"/>
                  <a:gd name="connsiteY17" fmla="*/ 15396 h 175513"/>
                  <a:gd name="connsiteX18" fmla="*/ 123168 w 163197"/>
                  <a:gd name="connsiteY18" fmla="*/ 6158 h 175513"/>
                  <a:gd name="connsiteX19" fmla="*/ 117009 w 163197"/>
                  <a:gd name="connsiteY19" fmla="*/ 3079 h 175513"/>
                  <a:gd name="connsiteX20" fmla="*/ 163197 w 163197"/>
                  <a:gd name="connsiteY20" fmla="*/ 3079 h 175513"/>
                  <a:gd name="connsiteX21" fmla="*/ 98534 w 163197"/>
                  <a:gd name="connsiteY21" fmla="*/ 98534 h 1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197" h="175513">
                    <a:moveTo>
                      <a:pt x="98534" y="98534"/>
                    </a:moveTo>
                    <a:lnTo>
                      <a:pt x="98534" y="144722"/>
                    </a:lnTo>
                    <a:cubicBezTo>
                      <a:pt x="98534" y="153960"/>
                      <a:pt x="98534" y="160118"/>
                      <a:pt x="101613" y="166276"/>
                    </a:cubicBezTo>
                    <a:cubicBezTo>
                      <a:pt x="104692" y="169356"/>
                      <a:pt x="107772" y="172435"/>
                      <a:pt x="110851" y="175514"/>
                    </a:cubicBezTo>
                    <a:lnTo>
                      <a:pt x="58504" y="175514"/>
                    </a:lnTo>
                    <a:cubicBezTo>
                      <a:pt x="61584" y="172435"/>
                      <a:pt x="64663" y="169356"/>
                      <a:pt x="67742" y="166276"/>
                    </a:cubicBezTo>
                    <a:cubicBezTo>
                      <a:pt x="70822" y="160118"/>
                      <a:pt x="70822" y="153960"/>
                      <a:pt x="70822" y="141643"/>
                    </a:cubicBezTo>
                    <a:lnTo>
                      <a:pt x="70822" y="98534"/>
                    </a:lnTo>
                    <a:lnTo>
                      <a:pt x="24634" y="24634"/>
                    </a:lnTo>
                    <a:cubicBezTo>
                      <a:pt x="18475" y="15396"/>
                      <a:pt x="15396" y="12317"/>
                      <a:pt x="12317" y="9238"/>
                    </a:cubicBezTo>
                    <a:cubicBezTo>
                      <a:pt x="9238" y="6158"/>
                      <a:pt x="6158" y="3079"/>
                      <a:pt x="0" y="0"/>
                    </a:cubicBezTo>
                    <a:lnTo>
                      <a:pt x="27713" y="0"/>
                    </a:lnTo>
                    <a:cubicBezTo>
                      <a:pt x="27713" y="0"/>
                      <a:pt x="30792" y="0"/>
                      <a:pt x="30792" y="0"/>
                    </a:cubicBezTo>
                    <a:cubicBezTo>
                      <a:pt x="33871" y="0"/>
                      <a:pt x="36950" y="0"/>
                      <a:pt x="40030" y="3079"/>
                    </a:cubicBezTo>
                    <a:cubicBezTo>
                      <a:pt x="43109" y="3079"/>
                      <a:pt x="43109" y="9238"/>
                      <a:pt x="49267" y="15396"/>
                    </a:cubicBezTo>
                    <a:lnTo>
                      <a:pt x="89296" y="80059"/>
                    </a:lnTo>
                    <a:lnTo>
                      <a:pt x="123168" y="27713"/>
                    </a:lnTo>
                    <a:cubicBezTo>
                      <a:pt x="126247" y="21554"/>
                      <a:pt x="129326" y="18475"/>
                      <a:pt x="129326" y="15396"/>
                    </a:cubicBezTo>
                    <a:cubicBezTo>
                      <a:pt x="129326" y="12317"/>
                      <a:pt x="126247" y="9238"/>
                      <a:pt x="123168" y="6158"/>
                    </a:cubicBezTo>
                    <a:cubicBezTo>
                      <a:pt x="123168" y="6158"/>
                      <a:pt x="120088" y="3079"/>
                      <a:pt x="117009" y="3079"/>
                    </a:cubicBezTo>
                    <a:lnTo>
                      <a:pt x="163197" y="3079"/>
                    </a:lnTo>
                    <a:lnTo>
                      <a:pt x="98534" y="98534"/>
                    </a:lnTo>
                    <a:close/>
                  </a:path>
                </a:pathLst>
              </a:custGeom>
              <a:solidFill>
                <a:srgbClr val="FFFFFF"/>
              </a:solidFill>
              <a:ln w="30780" cap="flat">
                <a:noFill/>
                <a:prstDash val="solid"/>
                <a:miter/>
              </a:ln>
            </p:spPr>
            <p:txBody>
              <a:bodyPr rtlCol="0" anchor="ctr"/>
              <a:lstStyle/>
              <a:p>
                <a:endParaRPr lang="en-US" sz="3600"/>
              </a:p>
            </p:txBody>
          </p:sp>
          <p:sp>
            <p:nvSpPr>
              <p:cNvPr id="22" name="Freeform 21">
                <a:extLst>
                  <a:ext uri="{FF2B5EF4-FFF2-40B4-BE49-F238E27FC236}">
                    <a16:creationId xmlns:a16="http://schemas.microsoft.com/office/drawing/2014/main" id="{1F7873B9-AEAD-92DD-69E7-CE5CB39E73AA}"/>
                  </a:ext>
                </a:extLst>
              </p:cNvPr>
              <p:cNvSpPr/>
              <p:nvPr/>
            </p:nvSpPr>
            <p:spPr>
              <a:xfrm>
                <a:off x="6097692" y="8046534"/>
                <a:ext cx="193989" cy="187830"/>
              </a:xfrm>
              <a:custGeom>
                <a:avLst/>
                <a:gdLst>
                  <a:gd name="connsiteX0" fmla="*/ 98534 w 193989"/>
                  <a:gd name="connsiteY0" fmla="*/ 0 h 187830"/>
                  <a:gd name="connsiteX1" fmla="*/ 144722 w 193989"/>
                  <a:gd name="connsiteY1" fmla="*/ 12317 h 187830"/>
                  <a:gd name="connsiteX2" fmla="*/ 184752 w 193989"/>
                  <a:gd name="connsiteY2" fmla="*/ 52346 h 187830"/>
                  <a:gd name="connsiteX3" fmla="*/ 193989 w 193989"/>
                  <a:gd name="connsiteY3" fmla="*/ 92376 h 187830"/>
                  <a:gd name="connsiteX4" fmla="*/ 175514 w 193989"/>
                  <a:gd name="connsiteY4" fmla="*/ 144722 h 187830"/>
                  <a:gd name="connsiteX5" fmla="*/ 135484 w 193989"/>
                  <a:gd name="connsiteY5" fmla="*/ 178593 h 187830"/>
                  <a:gd name="connsiteX6" fmla="*/ 95455 w 193989"/>
                  <a:gd name="connsiteY6" fmla="*/ 187831 h 187830"/>
                  <a:gd name="connsiteX7" fmla="*/ 33871 w 193989"/>
                  <a:gd name="connsiteY7" fmla="*/ 169356 h 187830"/>
                  <a:gd name="connsiteX8" fmla="*/ 6158 w 193989"/>
                  <a:gd name="connsiteY8" fmla="*/ 132405 h 187830"/>
                  <a:gd name="connsiteX9" fmla="*/ 0 w 193989"/>
                  <a:gd name="connsiteY9" fmla="*/ 95455 h 187830"/>
                  <a:gd name="connsiteX10" fmla="*/ 15396 w 193989"/>
                  <a:gd name="connsiteY10" fmla="*/ 46188 h 187830"/>
                  <a:gd name="connsiteX11" fmla="*/ 55426 w 193989"/>
                  <a:gd name="connsiteY11" fmla="*/ 12317 h 187830"/>
                  <a:gd name="connsiteX12" fmla="*/ 98534 w 193989"/>
                  <a:gd name="connsiteY12" fmla="*/ 0 h 187830"/>
                  <a:gd name="connsiteX13" fmla="*/ 95455 w 193989"/>
                  <a:gd name="connsiteY13" fmla="*/ 18475 h 187830"/>
                  <a:gd name="connsiteX14" fmla="*/ 58504 w 193989"/>
                  <a:gd name="connsiteY14" fmla="*/ 27713 h 187830"/>
                  <a:gd name="connsiteX15" fmla="*/ 33871 w 193989"/>
                  <a:gd name="connsiteY15" fmla="*/ 55425 h 187830"/>
                  <a:gd name="connsiteX16" fmla="*/ 27713 w 193989"/>
                  <a:gd name="connsiteY16" fmla="*/ 86217 h 187830"/>
                  <a:gd name="connsiteX17" fmla="*/ 40030 w 193989"/>
                  <a:gd name="connsiteY17" fmla="*/ 129326 h 187830"/>
                  <a:gd name="connsiteX18" fmla="*/ 98534 w 193989"/>
                  <a:gd name="connsiteY18" fmla="*/ 163197 h 187830"/>
                  <a:gd name="connsiteX19" fmla="*/ 150880 w 193989"/>
                  <a:gd name="connsiteY19" fmla="*/ 141643 h 187830"/>
                  <a:gd name="connsiteX20" fmla="*/ 166276 w 193989"/>
                  <a:gd name="connsiteY20" fmla="*/ 92376 h 187830"/>
                  <a:gd name="connsiteX21" fmla="*/ 147801 w 193989"/>
                  <a:gd name="connsiteY21" fmla="*/ 40029 h 187830"/>
                  <a:gd name="connsiteX22" fmla="*/ 95455 w 193989"/>
                  <a:gd name="connsiteY22" fmla="*/ 18475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3989" h="187830">
                    <a:moveTo>
                      <a:pt x="98534" y="0"/>
                    </a:moveTo>
                    <a:cubicBezTo>
                      <a:pt x="113930" y="0"/>
                      <a:pt x="129326" y="3079"/>
                      <a:pt x="144722" y="12317"/>
                    </a:cubicBezTo>
                    <a:cubicBezTo>
                      <a:pt x="163197" y="21554"/>
                      <a:pt x="175514" y="33871"/>
                      <a:pt x="184752" y="52346"/>
                    </a:cubicBezTo>
                    <a:cubicBezTo>
                      <a:pt x="190910" y="64663"/>
                      <a:pt x="193989" y="80059"/>
                      <a:pt x="193989" y="92376"/>
                    </a:cubicBezTo>
                    <a:cubicBezTo>
                      <a:pt x="193989" y="110851"/>
                      <a:pt x="187831" y="129326"/>
                      <a:pt x="175514" y="144722"/>
                    </a:cubicBezTo>
                    <a:cubicBezTo>
                      <a:pt x="166276" y="160118"/>
                      <a:pt x="150880" y="169356"/>
                      <a:pt x="135484" y="178593"/>
                    </a:cubicBezTo>
                    <a:cubicBezTo>
                      <a:pt x="123168" y="184752"/>
                      <a:pt x="107772" y="187831"/>
                      <a:pt x="95455" y="187831"/>
                    </a:cubicBezTo>
                    <a:cubicBezTo>
                      <a:pt x="70822" y="187831"/>
                      <a:pt x="52346" y="181672"/>
                      <a:pt x="33871" y="169356"/>
                    </a:cubicBezTo>
                    <a:cubicBezTo>
                      <a:pt x="21554" y="160118"/>
                      <a:pt x="12317" y="147801"/>
                      <a:pt x="6158" y="132405"/>
                    </a:cubicBezTo>
                    <a:cubicBezTo>
                      <a:pt x="0" y="120088"/>
                      <a:pt x="0" y="107772"/>
                      <a:pt x="0" y="95455"/>
                    </a:cubicBezTo>
                    <a:cubicBezTo>
                      <a:pt x="0" y="76980"/>
                      <a:pt x="6158" y="61584"/>
                      <a:pt x="15396" y="46188"/>
                    </a:cubicBezTo>
                    <a:cubicBezTo>
                      <a:pt x="24634" y="30792"/>
                      <a:pt x="36950" y="21554"/>
                      <a:pt x="55426" y="12317"/>
                    </a:cubicBezTo>
                    <a:cubicBezTo>
                      <a:pt x="67742" y="3079"/>
                      <a:pt x="83138" y="0"/>
                      <a:pt x="98534" y="0"/>
                    </a:cubicBezTo>
                    <a:close/>
                    <a:moveTo>
                      <a:pt x="95455" y="18475"/>
                    </a:moveTo>
                    <a:cubicBezTo>
                      <a:pt x="83138" y="18475"/>
                      <a:pt x="70822" y="21554"/>
                      <a:pt x="58504" y="27713"/>
                    </a:cubicBezTo>
                    <a:cubicBezTo>
                      <a:pt x="49267" y="33871"/>
                      <a:pt x="40030" y="43109"/>
                      <a:pt x="33871" y="55425"/>
                    </a:cubicBezTo>
                    <a:cubicBezTo>
                      <a:pt x="30792" y="64663"/>
                      <a:pt x="27713" y="76980"/>
                      <a:pt x="27713" y="86217"/>
                    </a:cubicBezTo>
                    <a:cubicBezTo>
                      <a:pt x="27713" y="101613"/>
                      <a:pt x="30792" y="113930"/>
                      <a:pt x="40030" y="129326"/>
                    </a:cubicBezTo>
                    <a:cubicBezTo>
                      <a:pt x="52346" y="153960"/>
                      <a:pt x="70822" y="163197"/>
                      <a:pt x="98534" y="163197"/>
                    </a:cubicBezTo>
                    <a:cubicBezTo>
                      <a:pt x="120088" y="163197"/>
                      <a:pt x="138564" y="157039"/>
                      <a:pt x="150880" y="141643"/>
                    </a:cubicBezTo>
                    <a:cubicBezTo>
                      <a:pt x="163197" y="129326"/>
                      <a:pt x="166276" y="113930"/>
                      <a:pt x="166276" y="92376"/>
                    </a:cubicBezTo>
                    <a:cubicBezTo>
                      <a:pt x="166276" y="70821"/>
                      <a:pt x="160118" y="52346"/>
                      <a:pt x="147801" y="40029"/>
                    </a:cubicBezTo>
                    <a:cubicBezTo>
                      <a:pt x="132405" y="27713"/>
                      <a:pt x="117009" y="18475"/>
                      <a:pt x="95455" y="18475"/>
                    </a:cubicBezTo>
                    <a:close/>
                  </a:path>
                </a:pathLst>
              </a:custGeom>
              <a:solidFill>
                <a:srgbClr val="FFFFFF"/>
              </a:solidFill>
              <a:ln w="30780" cap="flat">
                <a:noFill/>
                <a:prstDash val="solid"/>
                <a:miter/>
              </a:ln>
            </p:spPr>
            <p:txBody>
              <a:bodyPr rtlCol="0" anchor="ctr"/>
              <a:lstStyle/>
              <a:p>
                <a:endParaRPr lang="en-US" sz="3600"/>
              </a:p>
            </p:txBody>
          </p:sp>
          <p:sp>
            <p:nvSpPr>
              <p:cNvPr id="23" name="Freeform 22">
                <a:extLst>
                  <a:ext uri="{FF2B5EF4-FFF2-40B4-BE49-F238E27FC236}">
                    <a16:creationId xmlns:a16="http://schemas.microsoft.com/office/drawing/2014/main" id="{A840FB4C-BCB7-A7C9-490A-EE9B3A7F7C41}"/>
                  </a:ext>
                </a:extLst>
              </p:cNvPr>
              <p:cNvSpPr/>
              <p:nvPr/>
            </p:nvSpPr>
            <p:spPr>
              <a:xfrm>
                <a:off x="6488750" y="8049613"/>
                <a:ext cx="98534" cy="178593"/>
              </a:xfrm>
              <a:custGeom>
                <a:avLst/>
                <a:gdLst>
                  <a:gd name="connsiteX0" fmla="*/ 40030 w 98534"/>
                  <a:gd name="connsiteY0" fmla="*/ 92376 h 178593"/>
                  <a:gd name="connsiteX1" fmla="*/ 40030 w 98534"/>
                  <a:gd name="connsiteY1" fmla="*/ 144722 h 178593"/>
                  <a:gd name="connsiteX2" fmla="*/ 43109 w 98534"/>
                  <a:gd name="connsiteY2" fmla="*/ 169356 h 178593"/>
                  <a:gd name="connsiteX3" fmla="*/ 52346 w 98534"/>
                  <a:gd name="connsiteY3" fmla="*/ 178593 h 178593"/>
                  <a:gd name="connsiteX4" fmla="*/ 0 w 98534"/>
                  <a:gd name="connsiteY4" fmla="*/ 178593 h 178593"/>
                  <a:gd name="connsiteX5" fmla="*/ 9238 w 98534"/>
                  <a:gd name="connsiteY5" fmla="*/ 169356 h 178593"/>
                  <a:gd name="connsiteX6" fmla="*/ 12317 w 98534"/>
                  <a:gd name="connsiteY6" fmla="*/ 144722 h 178593"/>
                  <a:gd name="connsiteX7" fmla="*/ 12317 w 98534"/>
                  <a:gd name="connsiteY7" fmla="*/ 36950 h 178593"/>
                  <a:gd name="connsiteX8" fmla="*/ 9238 w 98534"/>
                  <a:gd name="connsiteY8" fmla="*/ 12317 h 178593"/>
                  <a:gd name="connsiteX9" fmla="*/ 0 w 98534"/>
                  <a:gd name="connsiteY9" fmla="*/ 3079 h 178593"/>
                  <a:gd name="connsiteX10" fmla="*/ 89297 w 98534"/>
                  <a:gd name="connsiteY10" fmla="*/ 3079 h 178593"/>
                  <a:gd name="connsiteX11" fmla="*/ 98534 w 98534"/>
                  <a:gd name="connsiteY11" fmla="*/ 0 h 178593"/>
                  <a:gd name="connsiteX12" fmla="*/ 98534 w 98534"/>
                  <a:gd name="connsiteY12" fmla="*/ 30792 h 178593"/>
                  <a:gd name="connsiteX13" fmla="*/ 86218 w 98534"/>
                  <a:gd name="connsiteY13" fmla="*/ 21554 h 178593"/>
                  <a:gd name="connsiteX14" fmla="*/ 64663 w 98534"/>
                  <a:gd name="connsiteY14" fmla="*/ 18475 h 178593"/>
                  <a:gd name="connsiteX15" fmla="*/ 36950 w 98534"/>
                  <a:gd name="connsiteY15" fmla="*/ 21554 h 178593"/>
                  <a:gd name="connsiteX16" fmla="*/ 36950 w 98534"/>
                  <a:gd name="connsiteY16" fmla="*/ 70822 h 178593"/>
                  <a:gd name="connsiteX17" fmla="*/ 73901 w 98534"/>
                  <a:gd name="connsiteY17" fmla="*/ 70822 h 178593"/>
                  <a:gd name="connsiteX18" fmla="*/ 83138 w 98534"/>
                  <a:gd name="connsiteY18" fmla="*/ 67742 h 178593"/>
                  <a:gd name="connsiteX19" fmla="*/ 83138 w 98534"/>
                  <a:gd name="connsiteY19" fmla="*/ 95455 h 178593"/>
                  <a:gd name="connsiteX20" fmla="*/ 76980 w 98534"/>
                  <a:gd name="connsiteY20" fmla="*/ 89297 h 178593"/>
                  <a:gd name="connsiteX21" fmla="*/ 61584 w 98534"/>
                  <a:gd name="connsiteY21" fmla="*/ 86218 h 178593"/>
                  <a:gd name="connsiteX22" fmla="*/ 40030 w 98534"/>
                  <a:gd name="connsiteY22" fmla="*/ 86218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534" h="178593">
                    <a:moveTo>
                      <a:pt x="40030" y="92376"/>
                    </a:moveTo>
                    <a:lnTo>
                      <a:pt x="40030" y="144722"/>
                    </a:lnTo>
                    <a:cubicBezTo>
                      <a:pt x="40030" y="157039"/>
                      <a:pt x="40030" y="166277"/>
                      <a:pt x="43109" y="169356"/>
                    </a:cubicBezTo>
                    <a:cubicBezTo>
                      <a:pt x="46188" y="172435"/>
                      <a:pt x="49267" y="175514"/>
                      <a:pt x="52346" y="178593"/>
                    </a:cubicBezTo>
                    <a:lnTo>
                      <a:pt x="0" y="178593"/>
                    </a:lnTo>
                    <a:cubicBezTo>
                      <a:pt x="6158" y="175514"/>
                      <a:pt x="9238" y="172435"/>
                      <a:pt x="9238" y="169356"/>
                    </a:cubicBezTo>
                    <a:cubicBezTo>
                      <a:pt x="12317" y="163197"/>
                      <a:pt x="12317" y="157039"/>
                      <a:pt x="12317" y="144722"/>
                    </a:cubicBezTo>
                    <a:lnTo>
                      <a:pt x="12317" y="36950"/>
                    </a:lnTo>
                    <a:cubicBezTo>
                      <a:pt x="12317" y="24634"/>
                      <a:pt x="12317" y="15396"/>
                      <a:pt x="9238" y="12317"/>
                    </a:cubicBezTo>
                    <a:cubicBezTo>
                      <a:pt x="6158" y="9238"/>
                      <a:pt x="3079" y="6158"/>
                      <a:pt x="0" y="3079"/>
                    </a:cubicBezTo>
                    <a:lnTo>
                      <a:pt x="89297" y="3079"/>
                    </a:lnTo>
                    <a:cubicBezTo>
                      <a:pt x="92376" y="3079"/>
                      <a:pt x="95455" y="3079"/>
                      <a:pt x="98534" y="0"/>
                    </a:cubicBezTo>
                    <a:lnTo>
                      <a:pt x="98534" y="30792"/>
                    </a:lnTo>
                    <a:cubicBezTo>
                      <a:pt x="95455" y="27713"/>
                      <a:pt x="89297" y="24634"/>
                      <a:pt x="86218" y="21554"/>
                    </a:cubicBezTo>
                    <a:cubicBezTo>
                      <a:pt x="80059" y="18475"/>
                      <a:pt x="73901" y="18475"/>
                      <a:pt x="64663" y="18475"/>
                    </a:cubicBezTo>
                    <a:cubicBezTo>
                      <a:pt x="52346" y="18475"/>
                      <a:pt x="43109" y="18475"/>
                      <a:pt x="36950" y="21554"/>
                    </a:cubicBezTo>
                    <a:lnTo>
                      <a:pt x="36950" y="70822"/>
                    </a:lnTo>
                    <a:lnTo>
                      <a:pt x="73901" y="70822"/>
                    </a:lnTo>
                    <a:cubicBezTo>
                      <a:pt x="76980" y="70822"/>
                      <a:pt x="80059" y="70822"/>
                      <a:pt x="83138" y="67742"/>
                    </a:cubicBezTo>
                    <a:lnTo>
                      <a:pt x="83138" y="95455"/>
                    </a:lnTo>
                    <a:cubicBezTo>
                      <a:pt x="80059" y="92376"/>
                      <a:pt x="80059" y="92376"/>
                      <a:pt x="76980" y="89297"/>
                    </a:cubicBezTo>
                    <a:cubicBezTo>
                      <a:pt x="73901" y="89297"/>
                      <a:pt x="67742" y="86218"/>
                      <a:pt x="61584" y="86218"/>
                    </a:cubicBezTo>
                    <a:lnTo>
                      <a:pt x="40030" y="86218"/>
                    </a:lnTo>
                    <a:close/>
                  </a:path>
                </a:pathLst>
              </a:custGeom>
              <a:solidFill>
                <a:srgbClr val="FFFFFF"/>
              </a:solidFill>
              <a:ln w="30780" cap="flat">
                <a:noFill/>
                <a:prstDash val="solid"/>
                <a:miter/>
              </a:ln>
            </p:spPr>
            <p:txBody>
              <a:bodyPr rtlCol="0" anchor="ctr"/>
              <a:lstStyle/>
              <a:p>
                <a:endParaRPr lang="en-US" sz="3600"/>
              </a:p>
            </p:txBody>
          </p:sp>
        </p:grpSp>
        <p:sp>
          <p:nvSpPr>
            <p:cNvPr id="10" name="Freeform 9">
              <a:extLst>
                <a:ext uri="{FF2B5EF4-FFF2-40B4-BE49-F238E27FC236}">
                  <a16:creationId xmlns:a16="http://schemas.microsoft.com/office/drawing/2014/main" id="{BE0D6164-1201-1572-AD26-57CA975B0D88}"/>
                </a:ext>
              </a:extLst>
            </p:cNvPr>
            <p:cNvSpPr/>
            <p:nvPr/>
          </p:nvSpPr>
          <p:spPr>
            <a:xfrm>
              <a:off x="6270128" y="7769406"/>
              <a:ext cx="86217" cy="86217"/>
            </a:xfrm>
            <a:custGeom>
              <a:avLst/>
              <a:gdLst>
                <a:gd name="connsiteX0" fmla="*/ 43109 w 86217"/>
                <a:gd name="connsiteY0" fmla="*/ 0 h 86217"/>
                <a:gd name="connsiteX1" fmla="*/ 86217 w 86217"/>
                <a:gd name="connsiteY1" fmla="*/ 43109 h 86217"/>
                <a:gd name="connsiteX2" fmla="*/ 43109 w 86217"/>
                <a:gd name="connsiteY2" fmla="*/ 86217 h 86217"/>
                <a:gd name="connsiteX3" fmla="*/ 0 w 86217"/>
                <a:gd name="connsiteY3" fmla="*/ 43109 h 86217"/>
                <a:gd name="connsiteX4" fmla="*/ 43109 w 86217"/>
                <a:gd name="connsiteY4" fmla="*/ 0 h 86217"/>
                <a:gd name="connsiteX5" fmla="*/ 43109 w 86217"/>
                <a:gd name="connsiteY5" fmla="*/ 0 h 86217"/>
                <a:gd name="connsiteX6" fmla="*/ 43109 w 86217"/>
                <a:gd name="connsiteY6" fmla="*/ 6159 h 86217"/>
                <a:gd name="connsiteX7" fmla="*/ 9237 w 86217"/>
                <a:gd name="connsiteY7" fmla="*/ 43109 h 86217"/>
                <a:gd name="connsiteX8" fmla="*/ 43109 w 86217"/>
                <a:gd name="connsiteY8" fmla="*/ 80059 h 86217"/>
                <a:gd name="connsiteX9" fmla="*/ 76980 w 86217"/>
                <a:gd name="connsiteY9" fmla="*/ 43109 h 86217"/>
                <a:gd name="connsiteX10" fmla="*/ 43109 w 86217"/>
                <a:gd name="connsiteY10" fmla="*/ 6159 h 86217"/>
                <a:gd name="connsiteX11" fmla="*/ 43109 w 86217"/>
                <a:gd name="connsiteY11" fmla="*/ 6159 h 86217"/>
                <a:gd name="connsiteX12" fmla="*/ 33871 w 86217"/>
                <a:gd name="connsiteY12" fmla="*/ 67742 h 86217"/>
                <a:gd name="connsiteX13" fmla="*/ 27713 w 86217"/>
                <a:gd name="connsiteY13" fmla="*/ 67742 h 86217"/>
                <a:gd name="connsiteX14" fmla="*/ 27713 w 86217"/>
                <a:gd name="connsiteY14" fmla="*/ 18475 h 86217"/>
                <a:gd name="connsiteX15" fmla="*/ 40029 w 86217"/>
                <a:gd name="connsiteY15" fmla="*/ 18475 h 86217"/>
                <a:gd name="connsiteX16" fmla="*/ 55425 w 86217"/>
                <a:gd name="connsiteY16" fmla="*/ 21554 h 86217"/>
                <a:gd name="connsiteX17" fmla="*/ 58504 w 86217"/>
                <a:gd name="connsiteY17" fmla="*/ 30792 h 86217"/>
                <a:gd name="connsiteX18" fmla="*/ 49267 w 86217"/>
                <a:gd name="connsiteY18" fmla="*/ 43109 h 86217"/>
                <a:gd name="connsiteX19" fmla="*/ 49267 w 86217"/>
                <a:gd name="connsiteY19" fmla="*/ 43109 h 86217"/>
                <a:gd name="connsiteX20" fmla="*/ 58504 w 86217"/>
                <a:gd name="connsiteY20" fmla="*/ 55426 h 86217"/>
                <a:gd name="connsiteX21" fmla="*/ 61584 w 86217"/>
                <a:gd name="connsiteY21" fmla="*/ 67742 h 86217"/>
                <a:gd name="connsiteX22" fmla="*/ 52346 w 86217"/>
                <a:gd name="connsiteY22" fmla="*/ 67742 h 86217"/>
                <a:gd name="connsiteX23" fmla="*/ 49267 w 86217"/>
                <a:gd name="connsiteY23" fmla="*/ 55426 h 86217"/>
                <a:gd name="connsiteX24" fmla="*/ 40029 w 86217"/>
                <a:gd name="connsiteY24" fmla="*/ 46188 h 86217"/>
                <a:gd name="connsiteX25" fmla="*/ 33871 w 86217"/>
                <a:gd name="connsiteY25" fmla="*/ 46188 h 86217"/>
                <a:gd name="connsiteX26" fmla="*/ 33871 w 86217"/>
                <a:gd name="connsiteY26" fmla="*/ 67742 h 86217"/>
                <a:gd name="connsiteX27" fmla="*/ 33871 w 86217"/>
                <a:gd name="connsiteY27" fmla="*/ 43109 h 86217"/>
                <a:gd name="connsiteX28" fmla="*/ 40029 w 86217"/>
                <a:gd name="connsiteY28" fmla="*/ 43109 h 86217"/>
                <a:gd name="connsiteX29" fmla="*/ 52346 w 86217"/>
                <a:gd name="connsiteY29" fmla="*/ 33871 h 86217"/>
                <a:gd name="connsiteX30" fmla="*/ 40029 w 86217"/>
                <a:gd name="connsiteY30" fmla="*/ 24634 h 86217"/>
                <a:gd name="connsiteX31" fmla="*/ 33871 w 86217"/>
                <a:gd name="connsiteY31" fmla="*/ 24634 h 86217"/>
                <a:gd name="connsiteX32" fmla="*/ 33871 w 86217"/>
                <a:gd name="connsiteY32" fmla="*/ 43109 h 8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217" h="86217">
                  <a:moveTo>
                    <a:pt x="43109" y="0"/>
                  </a:moveTo>
                  <a:cubicBezTo>
                    <a:pt x="67742" y="0"/>
                    <a:pt x="86217" y="18475"/>
                    <a:pt x="86217" y="43109"/>
                  </a:cubicBezTo>
                  <a:cubicBezTo>
                    <a:pt x="86217" y="67742"/>
                    <a:pt x="67742" y="86217"/>
                    <a:pt x="43109" y="86217"/>
                  </a:cubicBezTo>
                  <a:cubicBezTo>
                    <a:pt x="18475" y="86217"/>
                    <a:pt x="0" y="67742"/>
                    <a:pt x="0" y="43109"/>
                  </a:cubicBezTo>
                  <a:cubicBezTo>
                    <a:pt x="0" y="18475"/>
                    <a:pt x="18475" y="0"/>
                    <a:pt x="43109" y="0"/>
                  </a:cubicBezTo>
                  <a:lnTo>
                    <a:pt x="43109" y="0"/>
                  </a:lnTo>
                  <a:close/>
                  <a:moveTo>
                    <a:pt x="43109" y="6159"/>
                  </a:moveTo>
                  <a:cubicBezTo>
                    <a:pt x="24633" y="6159"/>
                    <a:pt x="9237" y="21554"/>
                    <a:pt x="9237" y="43109"/>
                  </a:cubicBezTo>
                  <a:cubicBezTo>
                    <a:pt x="9237" y="64663"/>
                    <a:pt x="24633" y="80059"/>
                    <a:pt x="43109" y="80059"/>
                  </a:cubicBezTo>
                  <a:cubicBezTo>
                    <a:pt x="61584" y="80059"/>
                    <a:pt x="76980" y="64663"/>
                    <a:pt x="76980" y="43109"/>
                  </a:cubicBezTo>
                  <a:cubicBezTo>
                    <a:pt x="76980" y="24634"/>
                    <a:pt x="61584" y="6159"/>
                    <a:pt x="43109" y="6159"/>
                  </a:cubicBezTo>
                  <a:lnTo>
                    <a:pt x="43109" y="6159"/>
                  </a:lnTo>
                  <a:close/>
                  <a:moveTo>
                    <a:pt x="33871" y="67742"/>
                  </a:moveTo>
                  <a:lnTo>
                    <a:pt x="27713" y="67742"/>
                  </a:lnTo>
                  <a:lnTo>
                    <a:pt x="27713" y="18475"/>
                  </a:lnTo>
                  <a:cubicBezTo>
                    <a:pt x="30792" y="18475"/>
                    <a:pt x="36950" y="18475"/>
                    <a:pt x="40029" y="18475"/>
                  </a:cubicBezTo>
                  <a:cubicBezTo>
                    <a:pt x="46188" y="18475"/>
                    <a:pt x="52346" y="21554"/>
                    <a:pt x="55425" y="21554"/>
                  </a:cubicBezTo>
                  <a:cubicBezTo>
                    <a:pt x="58504" y="24634"/>
                    <a:pt x="58504" y="27713"/>
                    <a:pt x="58504" y="30792"/>
                  </a:cubicBezTo>
                  <a:cubicBezTo>
                    <a:pt x="58504" y="36950"/>
                    <a:pt x="55425" y="40030"/>
                    <a:pt x="49267" y="43109"/>
                  </a:cubicBezTo>
                  <a:lnTo>
                    <a:pt x="49267" y="43109"/>
                  </a:lnTo>
                  <a:cubicBezTo>
                    <a:pt x="52346" y="43109"/>
                    <a:pt x="55425" y="49267"/>
                    <a:pt x="58504" y="55426"/>
                  </a:cubicBezTo>
                  <a:cubicBezTo>
                    <a:pt x="58504" y="61584"/>
                    <a:pt x="61584" y="64663"/>
                    <a:pt x="61584" y="67742"/>
                  </a:cubicBezTo>
                  <a:lnTo>
                    <a:pt x="52346" y="67742"/>
                  </a:lnTo>
                  <a:cubicBezTo>
                    <a:pt x="52346" y="64663"/>
                    <a:pt x="49267" y="61584"/>
                    <a:pt x="49267" y="55426"/>
                  </a:cubicBezTo>
                  <a:cubicBezTo>
                    <a:pt x="49267" y="49267"/>
                    <a:pt x="46188" y="46188"/>
                    <a:pt x="40029" y="46188"/>
                  </a:cubicBezTo>
                  <a:lnTo>
                    <a:pt x="33871" y="46188"/>
                  </a:lnTo>
                  <a:lnTo>
                    <a:pt x="33871" y="67742"/>
                  </a:lnTo>
                  <a:close/>
                  <a:moveTo>
                    <a:pt x="33871" y="43109"/>
                  </a:moveTo>
                  <a:lnTo>
                    <a:pt x="40029" y="43109"/>
                  </a:lnTo>
                  <a:cubicBezTo>
                    <a:pt x="46188" y="43109"/>
                    <a:pt x="52346" y="40030"/>
                    <a:pt x="52346" y="33871"/>
                  </a:cubicBezTo>
                  <a:cubicBezTo>
                    <a:pt x="52346" y="30792"/>
                    <a:pt x="49267" y="24634"/>
                    <a:pt x="40029" y="24634"/>
                  </a:cubicBezTo>
                  <a:cubicBezTo>
                    <a:pt x="36950" y="24634"/>
                    <a:pt x="36950" y="24634"/>
                    <a:pt x="33871" y="24634"/>
                  </a:cubicBezTo>
                  <a:lnTo>
                    <a:pt x="33871" y="43109"/>
                  </a:lnTo>
                  <a:close/>
                </a:path>
              </a:pathLst>
            </a:custGeom>
            <a:solidFill>
              <a:srgbClr val="FFFFFF"/>
            </a:solidFill>
            <a:ln w="30780" cap="flat">
              <a:noFill/>
              <a:prstDash val="solid"/>
              <a:miter/>
            </a:ln>
          </p:spPr>
          <p:txBody>
            <a:bodyPr rtlCol="0" anchor="ctr"/>
            <a:lstStyle/>
            <a:p>
              <a:endParaRPr lang="en-US" sz="3600"/>
            </a:p>
          </p:txBody>
        </p:sp>
        <p:sp>
          <p:nvSpPr>
            <p:cNvPr id="11" name="Freeform 10">
              <a:extLst>
                <a:ext uri="{FF2B5EF4-FFF2-40B4-BE49-F238E27FC236}">
                  <a16:creationId xmlns:a16="http://schemas.microsoft.com/office/drawing/2014/main" id="{92E3530D-FFB8-8507-ED7E-7C05BFAFF721}"/>
                </a:ext>
              </a:extLst>
            </p:cNvPr>
            <p:cNvSpPr/>
            <p:nvPr/>
          </p:nvSpPr>
          <p:spPr>
            <a:xfrm>
              <a:off x="6821303" y="8668531"/>
              <a:ext cx="80059" cy="80058"/>
            </a:xfrm>
            <a:custGeom>
              <a:avLst/>
              <a:gdLst>
                <a:gd name="connsiteX0" fmla="*/ 40030 w 80059"/>
                <a:gd name="connsiteY0" fmla="*/ 0 h 80058"/>
                <a:gd name="connsiteX1" fmla="*/ 80059 w 80059"/>
                <a:gd name="connsiteY1" fmla="*/ 40030 h 80058"/>
                <a:gd name="connsiteX2" fmla="*/ 40030 w 80059"/>
                <a:gd name="connsiteY2" fmla="*/ 80059 h 80058"/>
                <a:gd name="connsiteX3" fmla="*/ 0 w 80059"/>
                <a:gd name="connsiteY3" fmla="*/ 40030 h 80058"/>
                <a:gd name="connsiteX4" fmla="*/ 40030 w 80059"/>
                <a:gd name="connsiteY4" fmla="*/ 0 h 80058"/>
                <a:gd name="connsiteX5" fmla="*/ 40030 w 80059"/>
                <a:gd name="connsiteY5" fmla="*/ 0 h 80058"/>
                <a:gd name="connsiteX6" fmla="*/ 40030 w 80059"/>
                <a:gd name="connsiteY6" fmla="*/ 6158 h 80058"/>
                <a:gd name="connsiteX7" fmla="*/ 9238 w 80059"/>
                <a:gd name="connsiteY7" fmla="*/ 40030 h 80058"/>
                <a:gd name="connsiteX8" fmla="*/ 40030 w 80059"/>
                <a:gd name="connsiteY8" fmla="*/ 73900 h 80058"/>
                <a:gd name="connsiteX9" fmla="*/ 70822 w 80059"/>
                <a:gd name="connsiteY9" fmla="*/ 40030 h 80058"/>
                <a:gd name="connsiteX10" fmla="*/ 40030 w 80059"/>
                <a:gd name="connsiteY10" fmla="*/ 6158 h 80058"/>
                <a:gd name="connsiteX11" fmla="*/ 40030 w 80059"/>
                <a:gd name="connsiteY11" fmla="*/ 6158 h 80058"/>
                <a:gd name="connsiteX12" fmla="*/ 33871 w 80059"/>
                <a:gd name="connsiteY12" fmla="*/ 64663 h 80058"/>
                <a:gd name="connsiteX13" fmla="*/ 27713 w 80059"/>
                <a:gd name="connsiteY13" fmla="*/ 64663 h 80058"/>
                <a:gd name="connsiteX14" fmla="*/ 27713 w 80059"/>
                <a:gd name="connsiteY14" fmla="*/ 18475 h 80058"/>
                <a:gd name="connsiteX15" fmla="*/ 40030 w 80059"/>
                <a:gd name="connsiteY15" fmla="*/ 18475 h 80058"/>
                <a:gd name="connsiteX16" fmla="*/ 55426 w 80059"/>
                <a:gd name="connsiteY16" fmla="*/ 21554 h 80058"/>
                <a:gd name="connsiteX17" fmla="*/ 58504 w 80059"/>
                <a:gd name="connsiteY17" fmla="*/ 30792 h 80058"/>
                <a:gd name="connsiteX18" fmla="*/ 49267 w 80059"/>
                <a:gd name="connsiteY18" fmla="*/ 43109 h 80058"/>
                <a:gd name="connsiteX19" fmla="*/ 49267 w 80059"/>
                <a:gd name="connsiteY19" fmla="*/ 43109 h 80058"/>
                <a:gd name="connsiteX20" fmla="*/ 55426 w 80059"/>
                <a:gd name="connsiteY20" fmla="*/ 55426 h 80058"/>
                <a:gd name="connsiteX21" fmla="*/ 58504 w 80059"/>
                <a:gd name="connsiteY21" fmla="*/ 67742 h 80058"/>
                <a:gd name="connsiteX22" fmla="*/ 52346 w 80059"/>
                <a:gd name="connsiteY22" fmla="*/ 67742 h 80058"/>
                <a:gd name="connsiteX23" fmla="*/ 49267 w 80059"/>
                <a:gd name="connsiteY23" fmla="*/ 55426 h 80058"/>
                <a:gd name="connsiteX24" fmla="*/ 40030 w 80059"/>
                <a:gd name="connsiteY24" fmla="*/ 46188 h 80058"/>
                <a:gd name="connsiteX25" fmla="*/ 33871 w 80059"/>
                <a:gd name="connsiteY25" fmla="*/ 46188 h 80058"/>
                <a:gd name="connsiteX26" fmla="*/ 33871 w 80059"/>
                <a:gd name="connsiteY26" fmla="*/ 64663 h 80058"/>
                <a:gd name="connsiteX27" fmla="*/ 33871 w 80059"/>
                <a:gd name="connsiteY27" fmla="*/ 40030 h 80058"/>
                <a:gd name="connsiteX28" fmla="*/ 40030 w 80059"/>
                <a:gd name="connsiteY28" fmla="*/ 40030 h 80058"/>
                <a:gd name="connsiteX29" fmla="*/ 52346 w 80059"/>
                <a:gd name="connsiteY29" fmla="*/ 33871 h 80058"/>
                <a:gd name="connsiteX30" fmla="*/ 40030 w 80059"/>
                <a:gd name="connsiteY30" fmla="*/ 24634 h 80058"/>
                <a:gd name="connsiteX31" fmla="*/ 33871 w 80059"/>
                <a:gd name="connsiteY31" fmla="*/ 24634 h 80058"/>
                <a:gd name="connsiteX32" fmla="*/ 33871 w 80059"/>
                <a:gd name="connsiteY32" fmla="*/ 40030 h 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59" h="80058">
                  <a:moveTo>
                    <a:pt x="40030" y="0"/>
                  </a:moveTo>
                  <a:cubicBezTo>
                    <a:pt x="61584" y="0"/>
                    <a:pt x="80059" y="18475"/>
                    <a:pt x="80059" y="40030"/>
                  </a:cubicBezTo>
                  <a:cubicBezTo>
                    <a:pt x="80059" y="61584"/>
                    <a:pt x="61584" y="80059"/>
                    <a:pt x="40030" y="80059"/>
                  </a:cubicBezTo>
                  <a:cubicBezTo>
                    <a:pt x="18475" y="80059"/>
                    <a:pt x="0" y="61584"/>
                    <a:pt x="0" y="40030"/>
                  </a:cubicBezTo>
                  <a:cubicBezTo>
                    <a:pt x="0" y="18475"/>
                    <a:pt x="18475" y="0"/>
                    <a:pt x="40030" y="0"/>
                  </a:cubicBezTo>
                  <a:lnTo>
                    <a:pt x="40030" y="0"/>
                  </a:lnTo>
                  <a:close/>
                  <a:moveTo>
                    <a:pt x="40030" y="6158"/>
                  </a:moveTo>
                  <a:cubicBezTo>
                    <a:pt x="21554" y="6158"/>
                    <a:pt x="9238" y="21554"/>
                    <a:pt x="9238" y="40030"/>
                  </a:cubicBezTo>
                  <a:cubicBezTo>
                    <a:pt x="9238" y="58504"/>
                    <a:pt x="24634" y="73900"/>
                    <a:pt x="40030" y="73900"/>
                  </a:cubicBezTo>
                  <a:cubicBezTo>
                    <a:pt x="58504" y="73900"/>
                    <a:pt x="70822" y="58504"/>
                    <a:pt x="70822" y="40030"/>
                  </a:cubicBezTo>
                  <a:cubicBezTo>
                    <a:pt x="70822" y="21554"/>
                    <a:pt x="58504" y="6158"/>
                    <a:pt x="40030" y="6158"/>
                  </a:cubicBezTo>
                  <a:lnTo>
                    <a:pt x="40030" y="6158"/>
                  </a:lnTo>
                  <a:close/>
                  <a:moveTo>
                    <a:pt x="33871" y="64663"/>
                  </a:moveTo>
                  <a:lnTo>
                    <a:pt x="27713" y="64663"/>
                  </a:lnTo>
                  <a:lnTo>
                    <a:pt x="27713" y="18475"/>
                  </a:lnTo>
                  <a:cubicBezTo>
                    <a:pt x="30792" y="18475"/>
                    <a:pt x="33871" y="18475"/>
                    <a:pt x="40030" y="18475"/>
                  </a:cubicBezTo>
                  <a:cubicBezTo>
                    <a:pt x="46188" y="18475"/>
                    <a:pt x="52346" y="18475"/>
                    <a:pt x="55426" y="21554"/>
                  </a:cubicBezTo>
                  <a:cubicBezTo>
                    <a:pt x="58504" y="24634"/>
                    <a:pt x="58504" y="27713"/>
                    <a:pt x="58504" y="30792"/>
                  </a:cubicBezTo>
                  <a:cubicBezTo>
                    <a:pt x="58504" y="36950"/>
                    <a:pt x="55426" y="40030"/>
                    <a:pt x="49267" y="43109"/>
                  </a:cubicBezTo>
                  <a:lnTo>
                    <a:pt x="49267" y="43109"/>
                  </a:lnTo>
                  <a:cubicBezTo>
                    <a:pt x="52346" y="43109"/>
                    <a:pt x="55426" y="46188"/>
                    <a:pt x="55426" y="55426"/>
                  </a:cubicBezTo>
                  <a:cubicBezTo>
                    <a:pt x="55426" y="61584"/>
                    <a:pt x="58504" y="64663"/>
                    <a:pt x="58504" y="67742"/>
                  </a:cubicBezTo>
                  <a:lnTo>
                    <a:pt x="52346" y="67742"/>
                  </a:lnTo>
                  <a:cubicBezTo>
                    <a:pt x="52346" y="67742"/>
                    <a:pt x="49267" y="61584"/>
                    <a:pt x="49267" y="55426"/>
                  </a:cubicBezTo>
                  <a:cubicBezTo>
                    <a:pt x="49267" y="49267"/>
                    <a:pt x="46188" y="46188"/>
                    <a:pt x="40030" y="46188"/>
                  </a:cubicBezTo>
                  <a:lnTo>
                    <a:pt x="33871" y="46188"/>
                  </a:lnTo>
                  <a:lnTo>
                    <a:pt x="33871" y="64663"/>
                  </a:lnTo>
                  <a:close/>
                  <a:moveTo>
                    <a:pt x="33871" y="40030"/>
                  </a:moveTo>
                  <a:lnTo>
                    <a:pt x="40030" y="40030"/>
                  </a:lnTo>
                  <a:cubicBezTo>
                    <a:pt x="46188" y="40030"/>
                    <a:pt x="52346" y="36950"/>
                    <a:pt x="52346" y="33871"/>
                  </a:cubicBezTo>
                  <a:cubicBezTo>
                    <a:pt x="52346" y="30792"/>
                    <a:pt x="49267" y="24634"/>
                    <a:pt x="40030" y="24634"/>
                  </a:cubicBezTo>
                  <a:cubicBezTo>
                    <a:pt x="36950" y="24634"/>
                    <a:pt x="36950" y="24634"/>
                    <a:pt x="33871" y="24634"/>
                  </a:cubicBezTo>
                  <a:lnTo>
                    <a:pt x="33871" y="40030"/>
                  </a:lnTo>
                  <a:close/>
                </a:path>
              </a:pathLst>
            </a:custGeom>
            <a:solidFill>
              <a:srgbClr val="FFFFFF"/>
            </a:solidFill>
            <a:ln w="30780" cap="flat">
              <a:noFill/>
              <a:prstDash val="solid"/>
              <a:miter/>
            </a:ln>
          </p:spPr>
          <p:txBody>
            <a:bodyPr rtlCol="0" anchor="ctr"/>
            <a:lstStyle/>
            <a:p>
              <a:endParaRPr lang="en-US" sz="3600"/>
            </a:p>
          </p:txBody>
        </p:sp>
      </p:grpSp>
    </p:spTree>
    <p:extLst>
      <p:ext uri="{BB962C8B-B14F-4D97-AF65-F5344CB8AC3E}">
        <p14:creationId xmlns:p14="http://schemas.microsoft.com/office/powerpoint/2010/main" val="673280754"/>
      </p:ext>
    </p:extLst>
  </p:cSld>
  <p:clrMapOvr>
    <a:masterClrMapping/>
  </p:clrMapOvr>
  <p:extLst>
    <p:ext uri="{DCECCB84-F9BA-43D5-87BE-67443E8EF086}">
      <p15:sldGuideLst xmlns:p15="http://schemas.microsoft.com/office/powerpoint/2012/main">
        <p15:guide id="7" pos="14592" userDrawn="1">
          <p15:clr>
            <a:srgbClr val="FBAE40"/>
          </p15:clr>
        </p15:guide>
        <p15:guide id="9" pos="7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DLeads Presentation Title">
    <p:spTree>
      <p:nvGrpSpPr>
        <p:cNvPr id="1" name=""/>
        <p:cNvGrpSpPr/>
        <p:nvPr/>
      </p:nvGrpSpPr>
      <p:grpSpPr>
        <a:xfrm>
          <a:off x="0" y="0"/>
          <a:ext cx="0" cy="0"/>
          <a:chOff x="0" y="0"/>
          <a:chExt cx="0" cy="0"/>
        </a:xfrm>
      </p:grpSpPr>
      <p:pic>
        <p:nvPicPr>
          <p:cNvPr id="2" name="Image" descr="Overhead drone image of the University of North Dakota buildings up and down University Ave with the UND Leads Logo.">
            <a:extLst>
              <a:ext uri="{FF2B5EF4-FFF2-40B4-BE49-F238E27FC236}">
                <a16:creationId xmlns:a16="http://schemas.microsoft.com/office/drawing/2014/main" id="{53BE677E-3330-F55E-7C84-2575A5F00A7E}"/>
              </a:ext>
            </a:extLst>
          </p:cNvPr>
          <p:cNvPicPr>
            <a:picLocks noChangeAspect="1"/>
          </p:cNvPicPr>
          <p:nvPr userDrawn="1"/>
        </p:nvPicPr>
        <p:blipFill>
          <a:blip r:embed="rId2"/>
          <a:stretch>
            <a:fillRect/>
          </a:stretch>
        </p:blipFill>
        <p:spPr>
          <a:xfrm>
            <a:off x="3174" y="0"/>
            <a:ext cx="24380826" cy="13716000"/>
          </a:xfrm>
          <a:prstGeom prst="rect">
            <a:avLst/>
          </a:prstGeom>
        </p:spPr>
      </p:pic>
    </p:spTree>
    <p:extLst>
      <p:ext uri="{BB962C8B-B14F-4D97-AF65-F5344CB8AC3E}">
        <p14:creationId xmlns:p14="http://schemas.microsoft.com/office/powerpoint/2010/main" val="6229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Green Arrown Background">
            <a:extLst>
              <a:ext uri="{FF2B5EF4-FFF2-40B4-BE49-F238E27FC236}">
                <a16:creationId xmlns:a16="http://schemas.microsoft.com/office/drawing/2014/main" id="{5FBE2484-637E-D04B-63FE-14039CBD1E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6" y="0"/>
            <a:ext cx="24380826" cy="13716000"/>
          </a:xfrm>
          <a:prstGeom prst="rect">
            <a:avLst/>
          </a:prstGeom>
        </p:spPr>
      </p:pic>
      <p:sp>
        <p:nvSpPr>
          <p:cNvPr id="4" name="Slide Title">
            <a:extLst>
              <a:ext uri="{FF2B5EF4-FFF2-40B4-BE49-F238E27FC236}">
                <a16:creationId xmlns:a16="http://schemas.microsoft.com/office/drawing/2014/main" id="{E1996246-232B-682F-D0B4-E724F2511F39}"/>
              </a:ext>
            </a:extLst>
          </p:cNvPr>
          <p:cNvSpPr>
            <a:spLocks noGrp="1"/>
          </p:cNvSpPr>
          <p:nvPr>
            <p:ph type="title" hasCustomPrompt="1"/>
          </p:nvPr>
        </p:nvSpPr>
        <p:spPr>
          <a:xfrm>
            <a:off x="1964564" y="4329448"/>
            <a:ext cx="20491820" cy="4549959"/>
          </a:xfrm>
          <a:prstGeom prst="rect">
            <a:avLst/>
          </a:prstGeom>
        </p:spPr>
        <p:txBody>
          <a:bodyPr lIns="91440" tIns="0" bIns="0" anchor="b">
            <a:noAutofit/>
          </a:bodyPr>
          <a:lstStyle>
            <a:lvl1pPr>
              <a:defRPr sz="4500"/>
            </a:lvl1pPr>
          </a:lstStyle>
          <a:p>
            <a:pPr lvl="0"/>
            <a:r>
              <a:rPr lang="en-US"/>
              <a:t>SECTION DIVIDER </a:t>
            </a:r>
            <a:br>
              <a:rPr lang="en-US"/>
            </a:br>
            <a:r>
              <a:rPr lang="en-US"/>
              <a:t>SLIDE</a:t>
            </a:r>
          </a:p>
        </p:txBody>
      </p:sp>
      <p:sp>
        <p:nvSpPr>
          <p:cNvPr id="20" name="Slide Subtitle">
            <a:extLst>
              <a:ext uri="{FF2B5EF4-FFF2-40B4-BE49-F238E27FC236}">
                <a16:creationId xmlns:a16="http://schemas.microsoft.com/office/drawing/2014/main" id="{CC93E85E-E076-EC29-3960-21CC838393D0}"/>
              </a:ext>
            </a:extLst>
          </p:cNvPr>
          <p:cNvSpPr>
            <a:spLocks noGrp="1"/>
          </p:cNvSpPr>
          <p:nvPr>
            <p:ph type="body" sz="quarter" idx="11" hasCustomPrompt="1"/>
          </p:nvPr>
        </p:nvSpPr>
        <p:spPr>
          <a:xfrm>
            <a:off x="1964568" y="8879406"/>
            <a:ext cx="20513394" cy="1654610"/>
          </a:xfrm>
          <a:prstGeom prst="rect">
            <a:avLst/>
          </a:prstGeom>
        </p:spPr>
        <p:txBody>
          <a:bodyPr/>
          <a:lstStyle>
            <a:lvl1pPr marL="0" indent="0">
              <a:buNone/>
              <a:defRPr sz="2000" b="1" i="0">
                <a:solidFill>
                  <a:schemeClr val="bg1"/>
                </a:solidFill>
                <a:latin typeface="Georgia" panose="02040502050405020303" pitchFamily="18" charset="0"/>
                <a:cs typeface="Arial" panose="020B0604020202020204" pitchFamily="34" charset="0"/>
              </a:defRPr>
            </a:lvl1pPr>
          </a:lstStyle>
          <a:p>
            <a:pPr lvl="0"/>
            <a:r>
              <a:rPr lang="en-US"/>
              <a:t>Click to edit subhead</a:t>
            </a:r>
          </a:p>
        </p:txBody>
      </p:sp>
      <p:pic>
        <p:nvPicPr>
          <p:cNvPr id="8" name="UND Logo">
            <a:extLst>
              <a:ext uri="{FF2B5EF4-FFF2-40B4-BE49-F238E27FC236}">
                <a16:creationId xmlns:a16="http://schemas.microsoft.com/office/drawing/2014/main" id="{B3FE509E-B463-2E34-37E7-1C4CCEC2F50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614575" y="489833"/>
            <a:ext cx="2559987" cy="1097280"/>
          </a:xfrm>
          <a:prstGeom prst="rect">
            <a:avLst/>
          </a:prstGeom>
        </p:spPr>
      </p:pic>
      <p:pic>
        <p:nvPicPr>
          <p:cNvPr id="2" name="White Slashes">
            <a:extLst>
              <a:ext uri="{FF2B5EF4-FFF2-40B4-BE49-F238E27FC236}">
                <a16:creationId xmlns:a16="http://schemas.microsoft.com/office/drawing/2014/main" id="{03BF9A6D-3720-A9DA-71E9-29ABB23DCB60}"/>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9987" y="-14990"/>
            <a:ext cx="6319955" cy="2106926"/>
          </a:xfrm>
          <a:prstGeom prst="rect">
            <a:avLst/>
          </a:prstGeom>
        </p:spPr>
      </p:pic>
    </p:spTree>
    <p:extLst>
      <p:ext uri="{BB962C8B-B14F-4D97-AF65-F5344CB8AC3E}">
        <p14:creationId xmlns:p14="http://schemas.microsoft.com/office/powerpoint/2010/main" val="4218642973"/>
      </p:ext>
    </p:extLst>
  </p:cSld>
  <p:clrMapOvr>
    <a:masterClrMapping/>
  </p:clrMapOvr>
  <p:extLst>
    <p:ext uri="{DCECCB84-F9BA-43D5-87BE-67443E8EF086}">
      <p15:sldGuideLst xmlns:p15="http://schemas.microsoft.com/office/powerpoint/2012/main">
        <p15:guide id="1" pos="1226" userDrawn="1">
          <p15:clr>
            <a:srgbClr val="FBAE40"/>
          </p15:clr>
        </p15:guide>
        <p15:guide id="2" pos="14136" userDrawn="1">
          <p15:clr>
            <a:srgbClr val="FBAE40"/>
          </p15:clr>
        </p15:guide>
        <p15:guide id="3" orient="horz" pos="2712" userDrawn="1">
          <p15:clr>
            <a:srgbClr val="FBAE40"/>
          </p15:clr>
        </p15:guide>
        <p15:guide id="4" orient="horz" pos="6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Photo">
    <p:bg>
      <p:bgPr>
        <a:solidFill>
          <a:schemeClr val="bg1">
            <a:alpha val="88000"/>
          </a:schemeClr>
        </a:solidFill>
        <a:effectLst/>
      </p:bgPr>
    </p:bg>
    <p:spTree>
      <p:nvGrpSpPr>
        <p:cNvPr id="1" name=""/>
        <p:cNvGrpSpPr/>
        <p:nvPr/>
      </p:nvGrpSpPr>
      <p:grpSpPr>
        <a:xfrm>
          <a:off x="0" y="0"/>
          <a:ext cx="0" cy="0"/>
          <a:chOff x="0" y="0"/>
          <a:chExt cx="0" cy="0"/>
        </a:xfrm>
      </p:grpSpPr>
      <p:sp>
        <p:nvSpPr>
          <p:cNvPr id="9" name="Image Placeholder">
            <a:extLst>
              <a:ext uri="{FF2B5EF4-FFF2-40B4-BE49-F238E27FC236}">
                <a16:creationId xmlns:a16="http://schemas.microsoft.com/office/drawing/2014/main" id="{506AD076-A015-1905-743F-D81F16CA030E}"/>
              </a:ext>
            </a:extLst>
          </p:cNvPr>
          <p:cNvSpPr>
            <a:spLocks noGrp="1"/>
          </p:cNvSpPr>
          <p:nvPr>
            <p:ph type="pic" sz="quarter" idx="11" hasCustomPrompt="1"/>
          </p:nvPr>
        </p:nvSpPr>
        <p:spPr>
          <a:xfrm>
            <a:off x="2" y="0"/>
            <a:ext cx="24384000" cy="13716000"/>
          </a:xfrm>
          <a:prstGeom prst="rect">
            <a:avLst/>
          </a:prstGeom>
          <a:solidFill>
            <a:schemeClr val="bg1">
              <a:lumMod val="75000"/>
            </a:schemeClr>
          </a:solidFill>
        </p:spPr>
        <p:txBody>
          <a:bodyPr anchor="t">
            <a:normAutofit/>
          </a:bodyPr>
          <a:lstStyle>
            <a:lvl1pPr marL="0" indent="0" algn="ctr">
              <a:buNone/>
              <a:defRPr sz="1167">
                <a:solidFill>
                  <a:schemeClr val="tx1">
                    <a:lumMod val="50000"/>
                    <a:lumOff val="50000"/>
                  </a:schemeClr>
                </a:solidFill>
                <a:latin typeface="Arial" panose="020B0604020202020204" pitchFamily="34" charset="0"/>
                <a:cs typeface="Arial" panose="020B0604020202020204" pitchFamily="34" charset="0"/>
              </a:defRPr>
            </a:lvl1pPr>
          </a:lstStyle>
          <a:p>
            <a:r>
              <a:rPr lang="en-US"/>
              <a:t>Click icon to add photo</a:t>
            </a:r>
          </a:p>
        </p:txBody>
      </p:sp>
      <p:sp>
        <p:nvSpPr>
          <p:cNvPr id="3" name="Slide Title">
            <a:extLst>
              <a:ext uri="{FF2B5EF4-FFF2-40B4-BE49-F238E27FC236}">
                <a16:creationId xmlns:a16="http://schemas.microsoft.com/office/drawing/2014/main" id="{319141A7-35B0-9C1A-9966-6E6A93611080}"/>
              </a:ext>
            </a:extLst>
          </p:cNvPr>
          <p:cNvSpPr>
            <a:spLocks noGrp="1"/>
          </p:cNvSpPr>
          <p:nvPr>
            <p:ph type="title" hasCustomPrompt="1"/>
          </p:nvPr>
        </p:nvSpPr>
        <p:spPr>
          <a:xfrm>
            <a:off x="2" y="11201400"/>
            <a:ext cx="24384000" cy="1333660"/>
          </a:xfrm>
          <a:prstGeom prst="rect">
            <a:avLst/>
          </a:prstGeom>
        </p:spPr>
        <p:txBody>
          <a:bodyPr anchor="t"/>
          <a:lstStyle>
            <a:lvl1pPr algn="ctr">
              <a:defRPr/>
            </a:lvl1pPr>
          </a:lstStyle>
          <a:p>
            <a:r>
              <a:rPr lang="en-US"/>
              <a:t>CLICK TO EDIT HEADLINE</a:t>
            </a:r>
          </a:p>
        </p:txBody>
      </p:sp>
      <p:sp>
        <p:nvSpPr>
          <p:cNvPr id="10" name="Slide Subtitle">
            <a:extLst>
              <a:ext uri="{FF2B5EF4-FFF2-40B4-BE49-F238E27FC236}">
                <a16:creationId xmlns:a16="http://schemas.microsoft.com/office/drawing/2014/main" id="{8CA39456-60B6-6545-5D48-BB9EB9997F50}"/>
              </a:ext>
            </a:extLst>
          </p:cNvPr>
          <p:cNvSpPr>
            <a:spLocks noGrp="1"/>
          </p:cNvSpPr>
          <p:nvPr>
            <p:ph type="body" sz="quarter" idx="12" hasCustomPrompt="1"/>
          </p:nvPr>
        </p:nvSpPr>
        <p:spPr>
          <a:xfrm>
            <a:off x="2" y="12555385"/>
            <a:ext cx="24384000" cy="703415"/>
          </a:xfrm>
          <a:prstGeom prst="rect">
            <a:avLst/>
          </a:prstGeom>
        </p:spPr>
        <p:txBody>
          <a:bodyPr anchor="t"/>
          <a:lstStyle>
            <a:lvl1pPr marL="0" indent="0" algn="ctr">
              <a:buNone/>
              <a:defRPr sz="2000" b="1">
                <a:solidFill>
                  <a:schemeClr val="bg1"/>
                </a:solidFill>
                <a:latin typeface="Georgia" panose="02040502050405020303" pitchFamily="18" charset="0"/>
                <a:cs typeface="Arial" panose="020B0604020202020204" pitchFamily="34" charset="0"/>
              </a:defRPr>
            </a:lvl1pPr>
          </a:lstStyle>
          <a:p>
            <a:pPr lvl="0"/>
            <a:r>
              <a:rPr lang="en-US"/>
              <a:t>Click to edit subhead</a:t>
            </a:r>
          </a:p>
        </p:txBody>
      </p:sp>
      <p:sp>
        <p:nvSpPr>
          <p:cNvPr id="14" name="UND Logo">
            <a:extLst>
              <a:ext uri="{FF2B5EF4-FFF2-40B4-BE49-F238E27FC236}">
                <a16:creationId xmlns:a16="http://schemas.microsoft.com/office/drawing/2014/main" id="{820CE588-04BD-808A-EE68-9A9C2B59698F}"/>
              </a:ext>
              <a:ext uri="{C183D7F6-B498-43B3-948B-1728B52AA6E4}">
                <adec:decorative xmlns:adec="http://schemas.microsoft.com/office/drawing/2017/decorative" val="1"/>
              </a:ext>
            </a:extLst>
          </p:cNvPr>
          <p:cNvSpPr txBox="1">
            <a:spLocks noChangeAspect="1"/>
          </p:cNvSpPr>
          <p:nvPr userDrawn="1"/>
        </p:nvSpPr>
        <p:spPr>
          <a:xfrm>
            <a:off x="21477947" y="357980"/>
            <a:ext cx="2567304" cy="1097280"/>
          </a:xfrm>
          <a:prstGeom prst="rect">
            <a:avLst/>
          </a:prstGeom>
          <a:blipFill>
            <a:blip r:embed="rId2">
              <a:extLst>
                <a:ext uri="{96DAC541-7B7A-43D3-8B79-37D633B846F1}">
                  <asvg:svgBlip xmlns:asvg="http://schemas.microsoft.com/office/drawing/2016/SVG/main" r:embed="rId3"/>
                </a:ext>
              </a:extLst>
            </a:blip>
            <a:stretch>
              <a:fillRect/>
            </a:stretch>
          </a:blipFill>
        </p:spPr>
        <p:txBody>
          <a:bodyPr wrap="none" rtlCol="0">
            <a:noAutofit/>
          </a:bodyPr>
          <a:lstStyle/>
          <a:p>
            <a:endParaRPr lang="en-US" sz="3572"/>
          </a:p>
        </p:txBody>
      </p:sp>
    </p:spTree>
    <p:extLst>
      <p:ext uri="{BB962C8B-B14F-4D97-AF65-F5344CB8AC3E}">
        <p14:creationId xmlns:p14="http://schemas.microsoft.com/office/powerpoint/2010/main" val="937422176"/>
      </p:ext>
    </p:extLst>
  </p:cSld>
  <p:clrMapOvr>
    <a:masterClrMapping/>
  </p:clrMapOvr>
  <p:extLst>
    <p:ext uri="{DCECCB84-F9BA-43D5-87BE-67443E8EF086}">
      <p15:sldGuideLst xmlns:p15="http://schemas.microsoft.com/office/powerpoint/2012/main">
        <p15:guide id="1" orient="horz" pos="8352" userDrawn="1">
          <p15:clr>
            <a:srgbClr val="FBAE40"/>
          </p15:clr>
        </p15:guide>
        <p15:guide id="2" orient="horz" pos="70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pic>
        <p:nvPicPr>
          <p:cNvPr id="25" name="Background">
            <a:extLst>
              <a:ext uri="{FF2B5EF4-FFF2-40B4-BE49-F238E27FC236}">
                <a16:creationId xmlns:a16="http://schemas.microsoft.com/office/drawing/2014/main" id="{0D6F869F-E24F-0B46-97AB-9C4816EBCE8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4"/>
            <a:ext cx="24382413" cy="13716893"/>
          </a:xfrm>
          <a:prstGeom prst="rect">
            <a:avLst/>
          </a:prstGeom>
        </p:spPr>
      </p:pic>
      <p:sp>
        <p:nvSpPr>
          <p:cNvPr id="22" name="Slide Title">
            <a:extLst>
              <a:ext uri="{FF2B5EF4-FFF2-40B4-BE49-F238E27FC236}">
                <a16:creationId xmlns:a16="http://schemas.microsoft.com/office/drawing/2014/main" id="{4349B638-75F1-AFA4-105C-1B1AAF31E98C}"/>
              </a:ext>
            </a:extLst>
          </p:cNvPr>
          <p:cNvSpPr>
            <a:spLocks noGrp="1"/>
          </p:cNvSpPr>
          <p:nvPr>
            <p:ph type="title" hasCustomPrompt="1"/>
          </p:nvPr>
        </p:nvSpPr>
        <p:spPr>
          <a:xfrm>
            <a:off x="1219041" y="4040163"/>
            <a:ext cx="21974757" cy="1689652"/>
          </a:xfrm>
          <a:prstGeom prst="rect">
            <a:avLst/>
          </a:prstGeom>
          <a:noFill/>
        </p:spPr>
        <p:txBody>
          <a:bodyPr wrap="square" lIns="0" rIns="0" anchor="t">
            <a:noAutofit/>
          </a:bodyPr>
          <a:lstStyle>
            <a:lvl1pPr algn="ctr">
              <a:defRPr sz="5209">
                <a:solidFill>
                  <a:srgbClr val="009A44"/>
                </a:solidFill>
              </a:defRPr>
            </a:lvl1pPr>
          </a:lstStyle>
          <a:p>
            <a:r>
              <a:rPr lang="en-US"/>
              <a:t>MISSION:</a:t>
            </a:r>
          </a:p>
        </p:txBody>
      </p:sp>
      <p:sp>
        <p:nvSpPr>
          <p:cNvPr id="23" name="Body Text">
            <a:extLst>
              <a:ext uri="{FF2B5EF4-FFF2-40B4-BE49-F238E27FC236}">
                <a16:creationId xmlns:a16="http://schemas.microsoft.com/office/drawing/2014/main" id="{0F474A90-9F6A-3BA6-D18C-B0B6A743B03E}"/>
              </a:ext>
            </a:extLst>
          </p:cNvPr>
          <p:cNvSpPr>
            <a:spLocks noGrp="1"/>
          </p:cNvSpPr>
          <p:nvPr>
            <p:ph type="body" sz="quarter" idx="11" hasCustomPrompt="1"/>
          </p:nvPr>
        </p:nvSpPr>
        <p:spPr>
          <a:xfrm>
            <a:off x="1219041" y="5729815"/>
            <a:ext cx="21974757" cy="3627262"/>
          </a:xfrm>
          <a:prstGeom prst="rect">
            <a:avLst/>
          </a:prstGeom>
        </p:spPr>
        <p:txBody>
          <a:bodyPr lIns="0" tIns="91440" rIns="0" bIns="91440" numCol="1" spcCol="457200"/>
          <a:lstStyle>
            <a:lvl1pPr marL="0" indent="0" algn="ctr">
              <a:lnSpc>
                <a:spcPts val="2817"/>
              </a:lnSpc>
              <a:spcAft>
                <a:spcPts val="500"/>
              </a:spcAft>
              <a:buNone/>
              <a:defRPr sz="2000"/>
            </a:lvl1pPr>
          </a:lstStyle>
          <a:p>
            <a:pPr lvl="0"/>
            <a:r>
              <a:rPr lang="en-US"/>
              <a:t>To provide exceptional educational experiences that</a:t>
            </a:r>
            <a:br>
              <a:rPr lang="en-US"/>
            </a:br>
            <a:r>
              <a:rPr lang="en-US"/>
              <a:t>enrich the lives of North Dakotans and the global</a:t>
            </a:r>
            <a:br>
              <a:rPr lang="en-US"/>
            </a:br>
            <a:r>
              <a:rPr lang="en-US"/>
              <a:t>community through excellence in teaching, innovative</a:t>
            </a:r>
            <a:br>
              <a:rPr lang="en-US"/>
            </a:br>
            <a:r>
              <a:rPr lang="en-US"/>
              <a:t>research, and meaningful engagement.</a:t>
            </a:r>
          </a:p>
        </p:txBody>
      </p:sp>
      <p:pic>
        <p:nvPicPr>
          <p:cNvPr id="27" name="UND Leads Logo" descr="UND Leads Logo">
            <a:extLst>
              <a:ext uri="{FF2B5EF4-FFF2-40B4-BE49-F238E27FC236}">
                <a16:creationId xmlns:a16="http://schemas.microsoft.com/office/drawing/2014/main" id="{05536DDE-84EC-0026-838D-29F29FE4D13C}"/>
              </a:ext>
            </a:extLst>
          </p:cNvPr>
          <p:cNvPicPr>
            <a:picLocks noChangeAspect="1"/>
          </p:cNvPicPr>
          <p:nvPr userDrawn="1"/>
        </p:nvPicPr>
        <p:blipFill>
          <a:blip r:embed="rId3"/>
          <a:stretch>
            <a:fillRect/>
          </a:stretch>
        </p:blipFill>
        <p:spPr>
          <a:xfrm>
            <a:off x="18263906" y="11406630"/>
            <a:ext cx="5246064" cy="1576771"/>
          </a:xfrm>
          <a:prstGeom prst="rect">
            <a:avLst/>
          </a:prstGeom>
        </p:spPr>
      </p:pic>
    </p:spTree>
    <p:extLst>
      <p:ext uri="{BB962C8B-B14F-4D97-AF65-F5344CB8AC3E}">
        <p14:creationId xmlns:p14="http://schemas.microsoft.com/office/powerpoint/2010/main" val="19358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4DD5EB16-597F-CF02-DDCD-2D1B2410C17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4"/>
            <a:ext cx="24382413" cy="13716893"/>
          </a:xfrm>
          <a:prstGeom prst="rect">
            <a:avLst/>
          </a:prstGeom>
        </p:spPr>
      </p:pic>
      <p:sp>
        <p:nvSpPr>
          <p:cNvPr id="6" name="Slide Title">
            <a:extLst>
              <a:ext uri="{FF2B5EF4-FFF2-40B4-BE49-F238E27FC236}">
                <a16:creationId xmlns:a16="http://schemas.microsoft.com/office/drawing/2014/main" id="{9DEABC65-9E93-1A0C-91AA-30C008A3B22B}"/>
              </a:ext>
            </a:extLst>
          </p:cNvPr>
          <p:cNvSpPr>
            <a:spLocks noGrp="1"/>
          </p:cNvSpPr>
          <p:nvPr>
            <p:ph type="title" hasCustomPrompt="1"/>
          </p:nvPr>
        </p:nvSpPr>
        <p:spPr>
          <a:xfrm>
            <a:off x="1219041" y="4909577"/>
            <a:ext cx="21974757" cy="1689652"/>
          </a:xfrm>
          <a:prstGeom prst="rect">
            <a:avLst/>
          </a:prstGeom>
          <a:noFill/>
        </p:spPr>
        <p:txBody>
          <a:bodyPr wrap="square" lIns="0" rIns="0" anchor="t">
            <a:noAutofit/>
          </a:bodyPr>
          <a:lstStyle>
            <a:lvl1pPr algn="ctr">
              <a:defRPr sz="5209">
                <a:solidFill>
                  <a:srgbClr val="009A44"/>
                </a:solidFill>
              </a:defRPr>
            </a:lvl1pPr>
          </a:lstStyle>
          <a:p>
            <a:r>
              <a:rPr lang="en-US"/>
              <a:t>VISION:</a:t>
            </a:r>
          </a:p>
        </p:txBody>
      </p:sp>
      <p:sp>
        <p:nvSpPr>
          <p:cNvPr id="7" name="Body Text">
            <a:extLst>
              <a:ext uri="{FF2B5EF4-FFF2-40B4-BE49-F238E27FC236}">
                <a16:creationId xmlns:a16="http://schemas.microsoft.com/office/drawing/2014/main" id="{4C6430F8-0614-A1B0-D4F9-A36E47C3608F}"/>
              </a:ext>
            </a:extLst>
          </p:cNvPr>
          <p:cNvSpPr>
            <a:spLocks noGrp="1"/>
          </p:cNvSpPr>
          <p:nvPr>
            <p:ph type="body" sz="quarter" idx="11" hasCustomPrompt="1"/>
          </p:nvPr>
        </p:nvSpPr>
        <p:spPr>
          <a:xfrm>
            <a:off x="1219041" y="6599229"/>
            <a:ext cx="21974757" cy="1888434"/>
          </a:xfrm>
          <a:prstGeom prst="rect">
            <a:avLst/>
          </a:prstGeom>
        </p:spPr>
        <p:txBody>
          <a:bodyPr lIns="0" tIns="91440" rIns="0" bIns="91440" numCol="1" spcCol="457200"/>
          <a:lstStyle>
            <a:lvl1pPr marL="0" indent="0" algn="ctr">
              <a:lnSpc>
                <a:spcPts val="2817"/>
              </a:lnSpc>
              <a:spcAft>
                <a:spcPts val="500"/>
              </a:spcAft>
              <a:buNone/>
              <a:defRPr sz="2000"/>
            </a:lvl1pPr>
          </a:lstStyle>
          <a:p>
            <a:pPr lvl="0"/>
            <a:r>
              <a:rPr lang="en-US"/>
              <a:t>Inspiring a sense of wonder, a love of discovery,</a:t>
            </a:r>
            <a:br>
              <a:rPr lang="en-US"/>
            </a:br>
            <a:r>
              <a:rPr lang="en-US"/>
              <a:t>and a commitment to serve.</a:t>
            </a:r>
          </a:p>
        </p:txBody>
      </p:sp>
      <p:pic>
        <p:nvPicPr>
          <p:cNvPr id="8" name="UND Leads Logo" descr="UND Leads Logo">
            <a:extLst>
              <a:ext uri="{FF2B5EF4-FFF2-40B4-BE49-F238E27FC236}">
                <a16:creationId xmlns:a16="http://schemas.microsoft.com/office/drawing/2014/main" id="{63D0E90A-6FDC-0F52-2CE5-8F6BACA347B1}"/>
              </a:ext>
            </a:extLst>
          </p:cNvPr>
          <p:cNvPicPr>
            <a:picLocks noChangeAspect="1"/>
          </p:cNvPicPr>
          <p:nvPr userDrawn="1"/>
        </p:nvPicPr>
        <p:blipFill>
          <a:blip r:embed="rId3"/>
          <a:stretch>
            <a:fillRect/>
          </a:stretch>
        </p:blipFill>
        <p:spPr>
          <a:xfrm>
            <a:off x="18263906" y="11406630"/>
            <a:ext cx="5246064" cy="1576771"/>
          </a:xfrm>
          <a:prstGeom prst="rect">
            <a:avLst/>
          </a:prstGeom>
        </p:spPr>
      </p:pic>
    </p:spTree>
    <p:extLst>
      <p:ext uri="{BB962C8B-B14F-4D97-AF65-F5344CB8AC3E}">
        <p14:creationId xmlns:p14="http://schemas.microsoft.com/office/powerpoint/2010/main" val="55444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adipiscing elit. Maecenas porttitor congue massa. Fusce posuere, magna sed pulvinar ultricies, purus lectus malesuada libero, sit amet commodo.</a:t>
            </a:r>
          </a:p>
        </p:txBody>
      </p:sp>
      <p:sp>
        <p:nvSpPr>
          <p:cNvPr id="5" name="Learning">
            <a:extLst>
              <a:ext uri="{FF2B5EF4-FFF2-40B4-BE49-F238E27FC236}">
                <a16:creationId xmlns:a16="http://schemas.microsoft.com/office/drawing/2014/main" id="{A0D23416-88F5-184F-4F0B-37BE9DBDE4CC}"/>
              </a:ext>
            </a:extLst>
          </p:cNvPr>
          <p:cNvSpPr txBox="1">
            <a:spLocks/>
          </p:cNvSpPr>
          <p:nvPr userDrawn="1"/>
        </p:nvSpPr>
        <p:spPr>
          <a:xfrm>
            <a:off x="7327502" y="909424"/>
            <a:ext cx="16290314"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spc="0" baseline="0"/>
              <a:t>LEARNING    A Sense of Wonder</a:t>
            </a:r>
          </a:p>
        </p:txBody>
      </p:sp>
      <p:cxnSp>
        <p:nvCxnSpPr>
          <p:cNvPr id="14" name="White Line">
            <a:extLst>
              <a:ext uri="{FF2B5EF4-FFF2-40B4-BE49-F238E27FC236}">
                <a16:creationId xmlns:a16="http://schemas.microsoft.com/office/drawing/2014/main" id="{5593CBEF-6EEC-A512-DB18-CBC72E0DBDAC}"/>
              </a:ext>
            </a:extLst>
          </p:cNvPr>
          <p:cNvCxnSpPr>
            <a:cxnSpLocks/>
          </p:cNvCxnSpPr>
          <p:nvPr userDrawn="1"/>
        </p:nvCxnSpPr>
        <p:spPr>
          <a:xfrm>
            <a:off x="18124772"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722825"/>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quity">
    <p:spTree>
      <p:nvGrpSpPr>
        <p:cNvPr id="1" name=""/>
        <p:cNvGrpSpPr/>
        <p:nvPr/>
      </p:nvGrpSpPr>
      <p:grpSpPr>
        <a:xfrm>
          <a:off x="0" y="0"/>
          <a:ext cx="0" cy="0"/>
          <a:chOff x="0" y="0"/>
          <a:chExt cx="0" cy="0"/>
        </a:xfrm>
      </p:grpSpPr>
      <p:sp>
        <p:nvSpPr>
          <p:cNvPr id="13" name="Slide Title">
            <a:extLst>
              <a:ext uri="{FF2B5EF4-FFF2-40B4-BE49-F238E27FC236}">
                <a16:creationId xmlns:a16="http://schemas.microsoft.com/office/drawing/2014/main" id="{2E5602C9-BB93-19CD-39C8-4646E9E42AA2}"/>
              </a:ext>
            </a:extLst>
          </p:cNvPr>
          <p:cNvSpPr>
            <a:spLocks noGrp="1"/>
          </p:cNvSpPr>
          <p:nvPr>
            <p:ph type="title" hasCustomPrompt="1"/>
          </p:nvPr>
        </p:nvSpPr>
        <p:spPr>
          <a:xfrm>
            <a:off x="1219041" y="2743200"/>
            <a:ext cx="21974757" cy="1228361"/>
          </a:xfrm>
          <a:prstGeom prst="rect">
            <a:avLst/>
          </a:prstGeom>
          <a:noFill/>
        </p:spPr>
        <p:txBody>
          <a:bodyPr wrap="square" lIns="0" rIns="0" anchor="ctr">
            <a:noAutofit/>
          </a:bodyPr>
          <a:lstStyle>
            <a:lvl1pPr>
              <a:defRPr sz="3000">
                <a:solidFill>
                  <a:srgbClr val="009A44"/>
                </a:solidFill>
              </a:defRPr>
            </a:lvl1pPr>
          </a:lstStyle>
          <a:p>
            <a:r>
              <a:rPr lang="en-US"/>
              <a:t>HEADLINE AND CONTENT SLIDE</a:t>
            </a:r>
          </a:p>
        </p:txBody>
      </p:sp>
      <p:sp>
        <p:nvSpPr>
          <p:cNvPr id="4" name="Body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2457513" y="4000855"/>
            <a:ext cx="19493608" cy="8830042"/>
          </a:xfrm>
          <a:prstGeom prst="rect">
            <a:avLst/>
          </a:prstGeom>
        </p:spPr>
        <p:txBody>
          <a:bodyPr lIns="0" tIns="91440" rIns="0" bIns="91440" numCol="1" spcCol="457200"/>
          <a:lstStyle>
            <a:lvl1pPr marL="0" indent="0">
              <a:lnSpc>
                <a:spcPts val="2817"/>
              </a:lnSpc>
              <a:spcAft>
                <a:spcPts val="500"/>
              </a:spcAft>
              <a:buNone/>
              <a:defRPr sz="2000"/>
            </a:lvl1pPr>
          </a:lstStyle>
          <a:p>
            <a:pPr lvl="0"/>
            <a:r>
              <a:rPr lang="en-US"/>
              <a:t>Delete placeholder text and add own text. </a:t>
            </a:r>
          </a:p>
          <a:p>
            <a:pPr lvl="0"/>
            <a:r>
              <a:rPr lang="en-US"/>
              <a:t>Lorem ipsum dolor sit amet, consectetuer adipiscing elit. Maecenas porttitor congue massa. Fusce posuere, magna sed pulvinar ultricies, purus lectus malesuada libero, sit amet commodo.</a:t>
            </a:r>
          </a:p>
          <a:p>
            <a:pPr marL="0" marR="0" lvl="0" indent="0" algn="l" defTabSz="571528" rtl="0" eaLnBrk="1" fontAlgn="auto" latinLnBrk="0" hangingPunct="1">
              <a:lnSpc>
                <a:spcPts val="2734"/>
              </a:lnSpc>
              <a:spcBef>
                <a:spcPts val="625"/>
              </a:spcBef>
              <a:spcAft>
                <a:spcPts val="0"/>
              </a:spcAft>
              <a:buClr>
                <a:srgbClr val="039A44"/>
              </a:buClr>
              <a:buSzTx/>
              <a:buFont typeface="Courier New" panose="02070309020205020404" pitchFamily="49" charset="0"/>
              <a:buNone/>
              <a:tabLst/>
              <a:defRPr/>
            </a:pPr>
            <a:r>
              <a:rPr lang="en-US"/>
              <a:t>Lorem ipsum dolor sit amet, consectetuer </a:t>
            </a:r>
            <a:r>
              <a:rPr lang="en-US" err="1"/>
              <a:t>adipiscing</a:t>
            </a:r>
            <a:r>
              <a:rPr lang="en-US"/>
              <a:t> </a:t>
            </a:r>
            <a:r>
              <a:rPr lang="en-US" err="1"/>
              <a:t>elit</a:t>
            </a:r>
            <a:r>
              <a:rPr lang="en-US"/>
              <a:t>. Maecenas porttitor congue massa. Fusce posuere, magna sed pulvinar ultricies, purus lectus </a:t>
            </a:r>
            <a:r>
              <a:rPr lang="en-US" err="1"/>
              <a:t>malesuada</a:t>
            </a:r>
            <a:r>
              <a:rPr lang="en-US"/>
              <a:t> libero, sit amet commodo.</a:t>
            </a:r>
          </a:p>
        </p:txBody>
      </p:sp>
      <p:sp>
        <p:nvSpPr>
          <p:cNvPr id="5" name="Equity">
            <a:extLst>
              <a:ext uri="{FF2B5EF4-FFF2-40B4-BE49-F238E27FC236}">
                <a16:creationId xmlns:a16="http://schemas.microsoft.com/office/drawing/2014/main" id="{A0D23416-88F5-184F-4F0B-37BE9DBDE4CC}"/>
              </a:ext>
            </a:extLst>
          </p:cNvPr>
          <p:cNvSpPr txBox="1">
            <a:spLocks/>
          </p:cNvSpPr>
          <p:nvPr userDrawn="1"/>
        </p:nvSpPr>
        <p:spPr>
          <a:xfrm>
            <a:off x="7327502" y="909424"/>
            <a:ext cx="16290314" cy="346185"/>
          </a:xfrm>
          <a:prstGeom prst="rect">
            <a:avLst/>
          </a:prstGeom>
        </p:spPr>
        <p:txBody>
          <a:bodyPr wrap="square" lIns="0" anchor="ctr" anchorCtr="0">
            <a:spAutoFit/>
          </a:bodyPr>
          <a:lstStyle>
            <a:lvl1pPr algn="l" defTabSz="1371600" rtl="0" eaLnBrk="1" latinLnBrk="0" hangingPunct="1">
              <a:lnSpc>
                <a:spcPct val="90000"/>
              </a:lnSpc>
              <a:spcBef>
                <a:spcPct val="0"/>
              </a:spcBef>
              <a:buNone/>
              <a:defRPr sz="7200" b="1" i="0" kern="1200">
                <a:solidFill>
                  <a:schemeClr val="bg1"/>
                </a:solidFill>
                <a:latin typeface="Arial" panose="020B0604020202020204" pitchFamily="34" charset="0"/>
                <a:ea typeface="+mj-ea"/>
                <a:cs typeface="Arial" panose="020B0604020202020204" pitchFamily="34" charset="0"/>
              </a:defRPr>
            </a:lvl1pPr>
          </a:lstStyle>
          <a:p>
            <a:pPr algn="r"/>
            <a:r>
              <a:rPr lang="en-US" sz="1833" spc="0" baseline="0"/>
              <a:t>EQUITY    Opportunities for Success</a:t>
            </a:r>
          </a:p>
        </p:txBody>
      </p:sp>
      <p:cxnSp>
        <p:nvCxnSpPr>
          <p:cNvPr id="3" name="Vertical White Line">
            <a:extLst>
              <a:ext uri="{FF2B5EF4-FFF2-40B4-BE49-F238E27FC236}">
                <a16:creationId xmlns:a16="http://schemas.microsoft.com/office/drawing/2014/main" id="{54864098-1DB7-8A22-8B87-90054916E8EA}"/>
              </a:ext>
            </a:extLst>
          </p:cNvPr>
          <p:cNvCxnSpPr>
            <a:cxnSpLocks/>
          </p:cNvCxnSpPr>
          <p:nvPr userDrawn="1"/>
        </p:nvCxnSpPr>
        <p:spPr>
          <a:xfrm>
            <a:off x="16232049" y="736036"/>
            <a:ext cx="0" cy="63396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339573"/>
      </p:ext>
    </p:extLst>
  </p:cSld>
  <p:clrMapOvr>
    <a:masterClrMapping/>
  </p:clrMapOvr>
  <p:extLst>
    <p:ext uri="{DCECCB84-F9BA-43D5-87BE-67443E8EF086}">
      <p15:sldGuideLst xmlns:p15="http://schemas.microsoft.com/office/powerpoint/2012/main">
        <p15:guide id="1" pos="746" userDrawn="1">
          <p15:clr>
            <a:srgbClr val="FBAE40"/>
          </p15:clr>
        </p15:guide>
        <p15:guide id="2" pos="1536" userDrawn="1">
          <p15:clr>
            <a:srgbClr val="FBAE40"/>
          </p15:clr>
        </p15:guide>
        <p15:guide id="3" pos="14616" userDrawn="1">
          <p15:clr>
            <a:srgbClr val="FBAE40"/>
          </p15:clr>
        </p15:guide>
        <p15:guide id="4" pos="13824" userDrawn="1">
          <p15:clr>
            <a:srgbClr val="FBAE40"/>
          </p15:clr>
        </p15:guide>
        <p15:guide id="5" orient="horz" pos="1704" userDrawn="1">
          <p15:clr>
            <a:srgbClr val="FBAE40"/>
          </p15:clr>
        </p15:guide>
        <p15:guide id="6" orient="horz" pos="808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emf"/><Relationship Id="rId4" Type="http://schemas.openxmlformats.org/officeDocument/2006/relationships/slideLayout" Target="../slideLayouts/slideLayout9.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19.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11630D-ED35-6CF5-8683-33E442DB8D7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586" y="0"/>
            <a:ext cx="24380826" cy="13716000"/>
          </a:xfrm>
          <a:prstGeom prst="rect">
            <a:avLst/>
          </a:prstGeom>
        </p:spPr>
      </p:pic>
      <p:pic>
        <p:nvPicPr>
          <p:cNvPr id="3" name="Picture 2">
            <a:extLst>
              <a:ext uri="{FF2B5EF4-FFF2-40B4-BE49-F238E27FC236}">
                <a16:creationId xmlns:a16="http://schemas.microsoft.com/office/drawing/2014/main" id="{BCB29CDD-E8BC-4541-5363-0DFD1A52C28D}"/>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9987" y="-14990"/>
            <a:ext cx="6319955" cy="2106926"/>
          </a:xfrm>
          <a:prstGeom prst="rect">
            <a:avLst/>
          </a:prstGeom>
        </p:spPr>
      </p:pic>
    </p:spTree>
    <p:extLst>
      <p:ext uri="{BB962C8B-B14F-4D97-AF65-F5344CB8AC3E}">
        <p14:creationId xmlns:p14="http://schemas.microsoft.com/office/powerpoint/2010/main" val="131198937"/>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701" r:id="rId3"/>
  </p:sldLayoutIdLst>
  <p:txStyles>
    <p:titleStyle>
      <a:lvl1pPr algn="l" defTabSz="1371557" rtl="0" eaLnBrk="1" latinLnBrk="0" hangingPunct="1">
        <a:lnSpc>
          <a:spcPct val="90000"/>
        </a:lnSpc>
        <a:spcBef>
          <a:spcPct val="0"/>
        </a:spcBef>
        <a:buNone/>
        <a:defRPr sz="108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1371557" rtl="0" eaLnBrk="1" latinLnBrk="0" hangingPunct="1">
        <a:lnSpc>
          <a:spcPct val="90000"/>
        </a:lnSpc>
        <a:spcBef>
          <a:spcPts val="1500"/>
        </a:spcBef>
        <a:buFont typeface="Arial" panose="020B0604020202020204" pitchFamily="34" charset="0"/>
        <a:buNone/>
        <a:defRPr sz="4200" b="0" i="0" kern="1200">
          <a:solidFill>
            <a:schemeClr val="bg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183152"/>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1371557" rtl="0" eaLnBrk="1" latinLnBrk="0" hangingPunct="1">
        <a:lnSpc>
          <a:spcPct val="90000"/>
        </a:lnSpc>
        <a:spcBef>
          <a:spcPct val="0"/>
        </a:spcBef>
        <a:buNone/>
        <a:defRPr sz="9000" b="1" i="0" kern="1200">
          <a:solidFill>
            <a:schemeClr val="bg1"/>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ackground">
            <a:extLst>
              <a:ext uri="{FF2B5EF4-FFF2-40B4-BE49-F238E27FC236}">
                <a16:creationId xmlns:a16="http://schemas.microsoft.com/office/drawing/2014/main" id="{7B3EF2EE-0DCB-784B-F7FF-B0433FD2BB12}"/>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1587" y="0"/>
            <a:ext cx="24382410" cy="13716892"/>
          </a:xfrm>
          <a:prstGeom prst="rect">
            <a:avLst/>
          </a:prstGeom>
        </p:spPr>
      </p:pic>
      <p:sp>
        <p:nvSpPr>
          <p:cNvPr id="5" name="Green Rectangle">
            <a:extLst>
              <a:ext uri="{FF2B5EF4-FFF2-40B4-BE49-F238E27FC236}">
                <a16:creationId xmlns:a16="http://schemas.microsoft.com/office/drawing/2014/main" id="{63B771AE-5DCD-14FD-67BF-44D065666FA0}"/>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6" name="White Slashes">
            <a:extLst>
              <a:ext uri="{FF2B5EF4-FFF2-40B4-BE49-F238E27FC236}">
                <a16:creationId xmlns:a16="http://schemas.microsoft.com/office/drawing/2014/main" id="{C68902BC-E7D6-C72C-49E6-6ECCC059BEE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19987" y="-14990"/>
            <a:ext cx="6377757" cy="2126196"/>
          </a:xfrm>
          <a:prstGeom prst="rect">
            <a:avLst/>
          </a:prstGeom>
        </p:spPr>
      </p:pic>
    </p:spTree>
    <p:extLst>
      <p:ext uri="{BB962C8B-B14F-4D97-AF65-F5344CB8AC3E}">
        <p14:creationId xmlns:p14="http://schemas.microsoft.com/office/powerpoint/2010/main" val="1789709333"/>
      </p:ext>
    </p:extLst>
  </p:cSld>
  <p:clrMap bg1="lt1" tx1="dk1" bg2="lt2" tx2="dk2" accent1="accent1" accent2="accent2" accent3="accent3" accent4="accent4" accent5="accent5" accent6="accent6" hlink="hlink" folHlink="folHlink"/>
  <p:sldLayoutIdLst>
    <p:sldLayoutId id="2147483699" r:id="rId1"/>
    <p:sldLayoutId id="2147483706" r:id="rId2"/>
    <p:sldLayoutId id="2147483705" r:id="rId3"/>
    <p:sldLayoutId id="2147483700" r:id="rId4"/>
    <p:sldLayoutId id="2147483702" r:id="rId5"/>
    <p:sldLayoutId id="2147483703" r:id="rId6"/>
    <p:sldLayoutId id="2147483704" r:id="rId7"/>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172D1-5DC6-0DB3-91F9-0F315BB65E5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587" y="0"/>
            <a:ext cx="24382410" cy="13716892"/>
          </a:xfrm>
          <a:prstGeom prst="rect">
            <a:avLst/>
          </a:prstGeom>
        </p:spPr>
      </p:pic>
    </p:spTree>
    <p:extLst>
      <p:ext uri="{BB962C8B-B14F-4D97-AF65-F5344CB8AC3E}">
        <p14:creationId xmlns:p14="http://schemas.microsoft.com/office/powerpoint/2010/main" val="1314949058"/>
      </p:ext>
    </p:extLst>
  </p:cSld>
  <p:clrMap bg1="lt1" tx1="dk1" bg2="lt2" tx2="dk2" accent1="accent1" accent2="accent2" accent3="accent3" accent4="accent4" accent5="accent5" accent6="accent6" hlink="hlink" folHlink="folHlink"/>
  <p:sldLayoutIdLst>
    <p:sldLayoutId id="2147483668" r:id="rId1"/>
    <p:sldLayoutId id="2147483674" r:id="rId2"/>
    <p:sldLayoutId id="2147483697" r:id="rId3"/>
    <p:sldLayoutId id="2147483675" r:id="rId4"/>
  </p:sldLayoutIdLst>
  <p:txStyles>
    <p:titleStyle>
      <a:lvl1pPr algn="l" defTabSz="1371557"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89" indent="-342889" algn="l" defTabSz="1371557"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68" indent="-342889" algn="l" defTabSz="1371557"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47" indent="-342889" algn="l" defTabSz="1371557"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25"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04"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43014"/>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Green Rectangle">
            <a:extLst>
              <a:ext uri="{FF2B5EF4-FFF2-40B4-BE49-F238E27FC236}">
                <a16:creationId xmlns:a16="http://schemas.microsoft.com/office/drawing/2014/main" id="{F0276C8E-DAE0-1F50-2E3C-D4ED10510D07}"/>
              </a:ext>
              <a:ext uri="{C183D7F6-B498-43B3-948B-1728B52AA6E4}">
                <adec:decorative xmlns:adec="http://schemas.microsoft.com/office/drawing/2017/decorative" val="1"/>
              </a:ext>
            </a:extLst>
          </p:cNvPr>
          <p:cNvSpPr/>
          <p:nvPr userDrawn="1"/>
        </p:nvSpPr>
        <p:spPr>
          <a:xfrm>
            <a:off x="-2" y="0"/>
            <a:ext cx="24384000" cy="210312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noFill/>
            </a:endParaRPr>
          </a:p>
        </p:txBody>
      </p:sp>
      <p:pic>
        <p:nvPicPr>
          <p:cNvPr id="4" name="White Slashes">
            <a:extLst>
              <a:ext uri="{FF2B5EF4-FFF2-40B4-BE49-F238E27FC236}">
                <a16:creationId xmlns:a16="http://schemas.microsoft.com/office/drawing/2014/main" id="{92BE9335-99FF-2B18-F566-563815A7937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9987" y="-14990"/>
            <a:ext cx="6377757" cy="2126196"/>
          </a:xfrm>
          <a:prstGeom prst="rect">
            <a:avLst/>
          </a:prstGeom>
        </p:spPr>
      </p:pic>
      <p:pic>
        <p:nvPicPr>
          <p:cNvPr id="6" name="UND Logo">
            <a:extLst>
              <a:ext uri="{FF2B5EF4-FFF2-40B4-BE49-F238E27FC236}">
                <a16:creationId xmlns:a16="http://schemas.microsoft.com/office/drawing/2014/main" id="{BB445DE2-1DD5-CDE1-3848-1BF4E2186E5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614575" y="546105"/>
            <a:ext cx="2559987" cy="1097280"/>
          </a:xfrm>
          <a:prstGeom prst="rect">
            <a:avLst/>
          </a:prstGeom>
        </p:spPr>
      </p:pic>
    </p:spTree>
    <p:extLst>
      <p:ext uri="{BB962C8B-B14F-4D97-AF65-F5344CB8AC3E}">
        <p14:creationId xmlns:p14="http://schemas.microsoft.com/office/powerpoint/2010/main" val="1943878939"/>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1371557" rtl="0" eaLnBrk="1" latinLnBrk="0" hangingPunct="1">
        <a:lnSpc>
          <a:spcPct val="90000"/>
        </a:lnSpc>
        <a:spcBef>
          <a:spcPct val="0"/>
        </a:spcBef>
        <a:buNone/>
        <a:defRPr sz="6400" b="1" i="0" kern="1200">
          <a:solidFill>
            <a:srgbClr val="009A44"/>
          </a:solidFill>
          <a:latin typeface="Arial" panose="020B0604020202020204" pitchFamily="34" charset="0"/>
          <a:ea typeface="+mj-ea"/>
          <a:cs typeface="Arial" panose="020B0604020202020204" pitchFamily="34" charset="0"/>
        </a:defRPr>
      </a:lvl1pPr>
    </p:titleStyle>
    <p:bodyStyle>
      <a:lvl1pPr marL="0" indent="0" algn="l" defTabSz="1371557" rtl="0" eaLnBrk="1" latinLnBrk="0" hangingPunct="1">
        <a:lnSpc>
          <a:spcPct val="150000"/>
        </a:lnSpc>
        <a:spcBef>
          <a:spcPts val="1500"/>
        </a:spcBef>
        <a:buClr>
          <a:srgbClr val="039A44"/>
        </a:buClr>
        <a:buFont typeface="Courier New" panose="02070309020205020404" pitchFamily="49" charset="0"/>
        <a:buNone/>
        <a:defRPr sz="270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een Background">
            <a:extLst>
              <a:ext uri="{FF2B5EF4-FFF2-40B4-BE49-F238E27FC236}">
                <a16:creationId xmlns:a16="http://schemas.microsoft.com/office/drawing/2014/main" id="{C04048E4-31B4-1F90-45D4-4BA3A1C11FA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586" y="0"/>
            <a:ext cx="24380826" cy="13716000"/>
          </a:xfrm>
          <a:prstGeom prst="rect">
            <a:avLst/>
          </a:prstGeom>
        </p:spPr>
      </p:pic>
      <p:pic>
        <p:nvPicPr>
          <p:cNvPr id="3" name="White Slashes">
            <a:extLst>
              <a:ext uri="{FF2B5EF4-FFF2-40B4-BE49-F238E27FC236}">
                <a16:creationId xmlns:a16="http://schemas.microsoft.com/office/drawing/2014/main" id="{CFE9A3CD-3352-9B6A-AB61-30A5AF6AFA2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9987" y="-14990"/>
            <a:ext cx="6319955" cy="2106926"/>
          </a:xfrm>
          <a:prstGeom prst="rect">
            <a:avLst/>
          </a:prstGeom>
        </p:spPr>
      </p:pic>
    </p:spTree>
    <p:extLst>
      <p:ext uri="{BB962C8B-B14F-4D97-AF65-F5344CB8AC3E}">
        <p14:creationId xmlns:p14="http://schemas.microsoft.com/office/powerpoint/2010/main" val="3100967188"/>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l" defTabSz="1371557" rtl="0" eaLnBrk="1" latinLnBrk="0" hangingPunct="1">
        <a:lnSpc>
          <a:spcPct val="90000"/>
        </a:lnSpc>
        <a:spcBef>
          <a:spcPct val="0"/>
        </a:spcBef>
        <a:buNone/>
        <a:defRPr sz="5400" b="1" i="0" kern="1200">
          <a:solidFill>
            <a:srgbClr val="039A44"/>
          </a:solidFill>
          <a:latin typeface="Arial" panose="020B0604020202020204" pitchFamily="34" charset="0"/>
          <a:ea typeface="+mj-ea"/>
          <a:cs typeface="Arial" panose="020B0604020202020204" pitchFamily="34" charset="0"/>
        </a:defRPr>
      </a:lvl1pPr>
    </p:titleStyle>
    <p:bodyStyle>
      <a:lvl1pPr marL="342889" indent="-342889" algn="l" defTabSz="1371557" rtl="0" eaLnBrk="1" latinLnBrk="0" hangingPunct="1">
        <a:lnSpc>
          <a:spcPct val="150000"/>
        </a:lnSpc>
        <a:spcBef>
          <a:spcPts val="1500"/>
        </a:spcBef>
        <a:buClr>
          <a:srgbClr val="039A44"/>
        </a:buClr>
        <a:buFont typeface="Courier New" panose="02070309020205020404" pitchFamily="49" charset="0"/>
        <a:buChar char="o"/>
        <a:defRPr sz="2700" b="0" i="0" kern="1200">
          <a:solidFill>
            <a:schemeClr val="tx1"/>
          </a:solidFill>
          <a:latin typeface="Arial" panose="020B0604020202020204" pitchFamily="34" charset="0"/>
          <a:ea typeface="+mn-ea"/>
          <a:cs typeface="Arial" panose="020B0604020202020204" pitchFamily="34" charset="0"/>
        </a:defRPr>
      </a:lvl1pPr>
      <a:lvl2pPr marL="1028668"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447"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2400225"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4pPr>
      <a:lvl5pPr marL="3086004" indent="-342889" algn="l" defTabSz="1371557" rtl="0" eaLnBrk="1" latinLnBrk="0" hangingPunct="1">
        <a:lnSpc>
          <a:spcPct val="150000"/>
        </a:lnSpc>
        <a:spcBef>
          <a:spcPts val="750"/>
        </a:spcBef>
        <a:buClr>
          <a:srgbClr val="039A44"/>
        </a:buClr>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5pPr>
      <a:lvl6pPr marL="3771783"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61"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40"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19" indent="-342889" algn="l" defTabSz="137155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57" rtl="0" eaLnBrk="1" latinLnBrk="0" hangingPunct="1">
        <a:defRPr sz="2700" kern="1200">
          <a:solidFill>
            <a:schemeClr val="tx1"/>
          </a:solidFill>
          <a:latin typeface="+mn-lt"/>
          <a:ea typeface="+mn-ea"/>
          <a:cs typeface="+mn-cs"/>
        </a:defRPr>
      </a:lvl1pPr>
      <a:lvl2pPr marL="685779" algn="l" defTabSz="1371557" rtl="0" eaLnBrk="1" latinLnBrk="0" hangingPunct="1">
        <a:defRPr sz="2700" kern="1200">
          <a:solidFill>
            <a:schemeClr val="tx1"/>
          </a:solidFill>
          <a:latin typeface="+mn-lt"/>
          <a:ea typeface="+mn-ea"/>
          <a:cs typeface="+mn-cs"/>
        </a:defRPr>
      </a:lvl2pPr>
      <a:lvl3pPr marL="1371557" algn="l" defTabSz="1371557" rtl="0" eaLnBrk="1" latinLnBrk="0" hangingPunct="1">
        <a:defRPr sz="2700" kern="1200">
          <a:solidFill>
            <a:schemeClr val="tx1"/>
          </a:solidFill>
          <a:latin typeface="+mn-lt"/>
          <a:ea typeface="+mn-ea"/>
          <a:cs typeface="+mn-cs"/>
        </a:defRPr>
      </a:lvl3pPr>
      <a:lvl4pPr marL="2057336" algn="l" defTabSz="1371557" rtl="0" eaLnBrk="1" latinLnBrk="0" hangingPunct="1">
        <a:defRPr sz="2700" kern="1200">
          <a:solidFill>
            <a:schemeClr val="tx1"/>
          </a:solidFill>
          <a:latin typeface="+mn-lt"/>
          <a:ea typeface="+mn-ea"/>
          <a:cs typeface="+mn-cs"/>
        </a:defRPr>
      </a:lvl4pPr>
      <a:lvl5pPr marL="2743114" algn="l" defTabSz="1371557" rtl="0" eaLnBrk="1" latinLnBrk="0" hangingPunct="1">
        <a:defRPr sz="2700" kern="1200">
          <a:solidFill>
            <a:schemeClr val="tx1"/>
          </a:solidFill>
          <a:latin typeface="+mn-lt"/>
          <a:ea typeface="+mn-ea"/>
          <a:cs typeface="+mn-cs"/>
        </a:defRPr>
      </a:lvl5pPr>
      <a:lvl6pPr marL="3428893" algn="l" defTabSz="1371557" rtl="0" eaLnBrk="1" latinLnBrk="0" hangingPunct="1">
        <a:defRPr sz="2700" kern="1200">
          <a:solidFill>
            <a:schemeClr val="tx1"/>
          </a:solidFill>
          <a:latin typeface="+mn-lt"/>
          <a:ea typeface="+mn-ea"/>
          <a:cs typeface="+mn-cs"/>
        </a:defRPr>
      </a:lvl6pPr>
      <a:lvl7pPr marL="4114672" algn="l" defTabSz="1371557" rtl="0" eaLnBrk="1" latinLnBrk="0" hangingPunct="1">
        <a:defRPr sz="2700" kern="1200">
          <a:solidFill>
            <a:schemeClr val="tx1"/>
          </a:solidFill>
          <a:latin typeface="+mn-lt"/>
          <a:ea typeface="+mn-ea"/>
          <a:cs typeface="+mn-cs"/>
        </a:defRPr>
      </a:lvl7pPr>
      <a:lvl8pPr marL="4800451" algn="l" defTabSz="1371557" rtl="0" eaLnBrk="1" latinLnBrk="0" hangingPunct="1">
        <a:defRPr sz="2700" kern="1200">
          <a:solidFill>
            <a:schemeClr val="tx1"/>
          </a:solidFill>
          <a:latin typeface="+mn-lt"/>
          <a:ea typeface="+mn-ea"/>
          <a:cs typeface="+mn-cs"/>
        </a:defRPr>
      </a:lvl8pPr>
      <a:lvl9pPr marL="5486229" algn="l" defTabSz="1371557"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55F4-243E-2F11-0B58-72D00AFAE189}"/>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B68B91F9-4A10-2C5D-2E3D-914621721B74}"/>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Campus continues to blossom at annual Arbor Day celebration</a:t>
            </a:r>
          </a:p>
          <a:p>
            <a:pPr algn="ctr"/>
            <a:r>
              <a:rPr lang="en-US" sz="3600" dirty="0"/>
              <a:t>A Tree Campus Higher Education institution, UND celebrates Arbor Day with tree planting ceremony on May 16</a:t>
            </a:r>
            <a:endParaRPr lang="en-US" sz="3600" dirty="0">
              <a:ea typeface="Calibri"/>
              <a:cs typeface="Calibri"/>
            </a:endParaRPr>
          </a:p>
        </p:txBody>
      </p:sp>
      <p:sp>
        <p:nvSpPr>
          <p:cNvPr id="3" name="TextBox 2">
            <a:extLst>
              <a:ext uri="{FF2B5EF4-FFF2-40B4-BE49-F238E27FC236}">
                <a16:creationId xmlns:a16="http://schemas.microsoft.com/office/drawing/2014/main" id="{1421578B-F863-6B68-9A1A-DE4E3F963D17}"/>
              </a:ext>
            </a:extLst>
          </p:cNvPr>
          <p:cNvSpPr txBox="1"/>
          <p:nvPr/>
        </p:nvSpPr>
        <p:spPr>
          <a:xfrm>
            <a:off x="1698201" y="8818664"/>
            <a:ext cx="92441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dirty="0"/>
              <a:t>Cultivate physical and online </a:t>
            </a:r>
            <a:r>
              <a:rPr lang="en-US" sz="2800" b="1" dirty="0"/>
              <a:t>campus environments that are welcoming, safe, healthy, and inclusive</a:t>
            </a:r>
            <a:r>
              <a:rPr lang="en-US" sz="2800" dirty="0"/>
              <a:t>. Promote sustainable practices critical to the long-term health, well-being, and success of the University community.</a:t>
            </a:r>
          </a:p>
          <a:p>
            <a:endParaRPr lang="en-US" sz="2800" dirty="0"/>
          </a:p>
        </p:txBody>
      </p:sp>
      <p:sp>
        <p:nvSpPr>
          <p:cNvPr id="5" name="Table Placeholder 4">
            <a:extLst>
              <a:ext uri="{FF2B5EF4-FFF2-40B4-BE49-F238E27FC236}">
                <a16:creationId xmlns:a16="http://schemas.microsoft.com/office/drawing/2014/main" id="{25ADC235-6B66-0A2A-1BBC-6EB291F4E8C2}"/>
              </a:ext>
            </a:extLst>
          </p:cNvPr>
          <p:cNvSpPr>
            <a:spLocks noGrp="1"/>
          </p:cNvSpPr>
          <p:nvPr>
            <p:ph type="tbl" sz="quarter" idx="12"/>
          </p:nvPr>
        </p:nvSpPr>
        <p:spPr/>
        <p:txBody>
          <a:bodyPr/>
          <a:lstStyle/>
          <a:p>
            <a:endParaRPr lang="en-US" dirty="0"/>
          </a:p>
        </p:txBody>
      </p:sp>
      <p:pic>
        <p:nvPicPr>
          <p:cNvPr id="6" name="Picture 5" descr="UND landscapers">
            <a:extLst>
              <a:ext uri="{FF2B5EF4-FFF2-40B4-BE49-F238E27FC236}">
                <a16:creationId xmlns:a16="http://schemas.microsoft.com/office/drawing/2014/main" id="{E124BF62-A8A4-3193-1F63-0B181539DAD0}"/>
              </a:ext>
            </a:extLst>
          </p:cNvPr>
          <p:cNvPicPr>
            <a:picLocks noChangeAspect="1"/>
          </p:cNvPicPr>
          <p:nvPr/>
        </p:nvPicPr>
        <p:blipFill>
          <a:blip r:embed="rId2"/>
          <a:stretch>
            <a:fillRect/>
          </a:stretch>
        </p:blipFill>
        <p:spPr>
          <a:xfrm>
            <a:off x="11488087" y="4521827"/>
            <a:ext cx="11891417" cy="7927611"/>
          </a:xfrm>
          <a:prstGeom prst="rect">
            <a:avLst/>
          </a:prstGeom>
        </p:spPr>
      </p:pic>
    </p:spTree>
    <p:extLst>
      <p:ext uri="{BB962C8B-B14F-4D97-AF65-F5344CB8AC3E}">
        <p14:creationId xmlns:p14="http://schemas.microsoft.com/office/powerpoint/2010/main" val="32368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E4A21-5C86-ABFA-6669-DEBC3C798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5B129-0B30-AAB4-3F9B-397DF374FD5D}"/>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54A21E7F-A140-DE2D-7A3D-3972CDDFCEC2}"/>
              </a:ext>
            </a:extLst>
          </p:cNvPr>
          <p:cNvSpPr txBox="1"/>
          <p:nvPr/>
        </p:nvSpPr>
        <p:spPr>
          <a:xfrm>
            <a:off x="638742" y="4897336"/>
            <a:ext cx="10400704" cy="2369880"/>
          </a:xfrm>
          <a:prstGeom prst="rect">
            <a:avLst/>
          </a:prstGeom>
          <a:noFill/>
        </p:spPr>
        <p:txBody>
          <a:bodyPr wrap="square" lIns="91440" tIns="45720" rIns="91440" bIns="45720" rtlCol="0" anchor="t">
            <a:spAutoFit/>
          </a:bodyPr>
          <a:lstStyle/>
          <a:p>
            <a:pPr algn="ctr"/>
            <a:r>
              <a:rPr lang="en-US" sz="4000" dirty="0">
                <a:solidFill>
                  <a:srgbClr val="009A44"/>
                </a:solidFill>
              </a:rPr>
              <a:t>Affinity at UND: A sense of belonging</a:t>
            </a:r>
          </a:p>
          <a:p>
            <a:pPr algn="ctr"/>
            <a:r>
              <a:rPr lang="en-US" sz="3600" dirty="0"/>
              <a:t>Through its core value of Affinity, UND strives to improve the quality of University life, write campus leaders DeAnna Carlson Zink and Bill Chaves</a:t>
            </a:r>
          </a:p>
        </p:txBody>
      </p:sp>
      <p:sp>
        <p:nvSpPr>
          <p:cNvPr id="3" name="TextBox 2">
            <a:extLst>
              <a:ext uri="{FF2B5EF4-FFF2-40B4-BE49-F238E27FC236}">
                <a16:creationId xmlns:a16="http://schemas.microsoft.com/office/drawing/2014/main" id="{3549DBEA-32C9-66D6-F026-6CC9E3AFF464}"/>
              </a:ext>
            </a:extLst>
          </p:cNvPr>
          <p:cNvSpPr txBox="1"/>
          <p:nvPr/>
        </p:nvSpPr>
        <p:spPr>
          <a:xfrm>
            <a:off x="1698201" y="8818664"/>
            <a:ext cx="92441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Establish a First Year Experience </a:t>
            </a:r>
            <a:r>
              <a:rPr lang="en-US" sz="2800" dirty="0"/>
              <a:t>for new students and enhance programs for all faculty and staff that will cultivate a sense of belonging at the University of North Dakota.</a:t>
            </a:r>
          </a:p>
        </p:txBody>
      </p:sp>
      <p:pic>
        <p:nvPicPr>
          <p:cNvPr id="4" name="Picture 3" descr="Image of individuals waving a flag.">
            <a:extLst>
              <a:ext uri="{FF2B5EF4-FFF2-40B4-BE49-F238E27FC236}">
                <a16:creationId xmlns:a16="http://schemas.microsoft.com/office/drawing/2014/main" id="{8716E77E-0F1E-1611-8D7C-D8E283B25EB8}"/>
              </a:ext>
            </a:extLst>
          </p:cNvPr>
          <p:cNvPicPr>
            <a:picLocks noChangeAspect="1"/>
          </p:cNvPicPr>
          <p:nvPr/>
        </p:nvPicPr>
        <p:blipFill>
          <a:blip r:embed="rId2"/>
          <a:stretch>
            <a:fillRect/>
          </a:stretch>
        </p:blipFill>
        <p:spPr>
          <a:xfrm>
            <a:off x="11039446" y="4434925"/>
            <a:ext cx="13007152" cy="8671434"/>
          </a:xfrm>
          <a:prstGeom prst="rect">
            <a:avLst/>
          </a:prstGeom>
        </p:spPr>
      </p:pic>
    </p:spTree>
    <p:extLst>
      <p:ext uri="{BB962C8B-B14F-4D97-AF65-F5344CB8AC3E}">
        <p14:creationId xmlns:p14="http://schemas.microsoft.com/office/powerpoint/2010/main" val="381399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04D8B-0462-A9C8-F8A7-64DB4FA37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DE8CF-A0D2-6230-A605-2695BABF8BA2}"/>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02CAB698-5419-28C9-6EAD-F754A1207EF9}"/>
              </a:ext>
            </a:extLst>
          </p:cNvPr>
          <p:cNvSpPr txBox="1"/>
          <p:nvPr/>
        </p:nvSpPr>
        <p:spPr>
          <a:xfrm>
            <a:off x="638742" y="4897336"/>
            <a:ext cx="10400704" cy="3539430"/>
          </a:xfrm>
          <a:prstGeom prst="rect">
            <a:avLst/>
          </a:prstGeom>
          <a:noFill/>
        </p:spPr>
        <p:txBody>
          <a:bodyPr wrap="square" lIns="91440" tIns="45720" rIns="91440" bIns="45720" rtlCol="0" anchor="t">
            <a:spAutoFit/>
          </a:bodyPr>
          <a:lstStyle/>
          <a:p>
            <a:pPr algn="ctr"/>
            <a:r>
              <a:rPr lang="en-US" sz="4000" dirty="0">
                <a:solidFill>
                  <a:srgbClr val="009A44"/>
                </a:solidFill>
              </a:rPr>
              <a:t>UND celebrates with fanfare eight newly appointed Endowed Faculty</a:t>
            </a:r>
          </a:p>
          <a:p>
            <a:pPr algn="ctr"/>
            <a:r>
              <a:rPr lang="en-US" sz="3600" dirty="0"/>
              <a:t>Crowd enjoys live music, inspirational remarks during third annual event</a:t>
            </a:r>
          </a:p>
          <a:p>
            <a:pPr algn="ctr"/>
            <a:br>
              <a:rPr lang="en-US" sz="3600" dirty="0"/>
            </a:br>
            <a:endParaRPr lang="en-US" sz="3600" dirty="0">
              <a:ea typeface="Calibri"/>
              <a:cs typeface="Calibri"/>
            </a:endParaRPr>
          </a:p>
        </p:txBody>
      </p:sp>
      <p:sp>
        <p:nvSpPr>
          <p:cNvPr id="3" name="TextBox 2">
            <a:extLst>
              <a:ext uri="{FF2B5EF4-FFF2-40B4-BE49-F238E27FC236}">
                <a16:creationId xmlns:a16="http://schemas.microsoft.com/office/drawing/2014/main" id="{CADF89C0-8711-B482-A984-3FF729D76E10}"/>
              </a:ext>
            </a:extLst>
          </p:cNvPr>
          <p:cNvSpPr txBox="1"/>
          <p:nvPr/>
        </p:nvSpPr>
        <p:spPr>
          <a:xfrm>
            <a:off x="1698201" y="8818664"/>
            <a:ext cx="92441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Recruit and retain a robust UND work force</a:t>
            </a:r>
            <a:r>
              <a:rPr lang="en-US" sz="2800" dirty="0"/>
              <a:t>. Provide equitable resources and opportunities for success, acknowledge the valuable contributions of UND team members, and include employee voices in decision making.</a:t>
            </a:r>
          </a:p>
          <a:p>
            <a:endParaRPr lang="en-US" sz="2800" dirty="0"/>
          </a:p>
          <a:p>
            <a:endParaRPr lang="en-US" sz="2800" dirty="0"/>
          </a:p>
        </p:txBody>
      </p:sp>
      <p:pic>
        <p:nvPicPr>
          <p:cNvPr id="4" name="Picture 3" descr="Image of individuals at a ceremony.">
            <a:extLst>
              <a:ext uri="{FF2B5EF4-FFF2-40B4-BE49-F238E27FC236}">
                <a16:creationId xmlns:a16="http://schemas.microsoft.com/office/drawing/2014/main" id="{087F0FBD-145C-D87B-B339-0DA8B469DD36}"/>
              </a:ext>
            </a:extLst>
          </p:cNvPr>
          <p:cNvPicPr>
            <a:picLocks noChangeAspect="1"/>
          </p:cNvPicPr>
          <p:nvPr/>
        </p:nvPicPr>
        <p:blipFill>
          <a:blip r:embed="rId2"/>
          <a:stretch>
            <a:fillRect/>
          </a:stretch>
        </p:blipFill>
        <p:spPr>
          <a:xfrm>
            <a:off x="11396547" y="4635189"/>
            <a:ext cx="12015439" cy="8010293"/>
          </a:xfrm>
          <a:prstGeom prst="rect">
            <a:avLst/>
          </a:prstGeom>
        </p:spPr>
      </p:pic>
    </p:spTree>
    <p:extLst>
      <p:ext uri="{BB962C8B-B14F-4D97-AF65-F5344CB8AC3E}">
        <p14:creationId xmlns:p14="http://schemas.microsoft.com/office/powerpoint/2010/main" val="2330250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1E6C2-DDB6-5867-46B5-7383C947F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9F822-8B03-F3A7-47EB-29921454A745}"/>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5E15B353-BBAF-AFE8-363E-D8C711C25D25}"/>
              </a:ext>
            </a:extLst>
          </p:cNvPr>
          <p:cNvSpPr txBox="1"/>
          <p:nvPr/>
        </p:nvSpPr>
        <p:spPr>
          <a:xfrm>
            <a:off x="638742" y="4897336"/>
            <a:ext cx="10400704" cy="3477875"/>
          </a:xfrm>
          <a:prstGeom prst="rect">
            <a:avLst/>
          </a:prstGeom>
          <a:noFill/>
        </p:spPr>
        <p:txBody>
          <a:bodyPr wrap="square" lIns="91440" tIns="45720" rIns="91440" bIns="45720" rtlCol="0" anchor="t">
            <a:spAutoFit/>
          </a:bodyPr>
          <a:lstStyle/>
          <a:p>
            <a:pPr algn="ctr"/>
            <a:r>
              <a:rPr lang="en-US" sz="4000" dirty="0">
                <a:solidFill>
                  <a:srgbClr val="009A44"/>
                </a:solidFill>
              </a:rPr>
              <a:t>Affinity at UND: Building a sense of community</a:t>
            </a:r>
          </a:p>
          <a:p>
            <a:pPr algn="ctr"/>
            <a:r>
              <a:rPr lang="en-US" sz="3600" dirty="0"/>
              <a:t>Two former Student Body presidents describe ways students and alumni work together to improve the student experience at UND</a:t>
            </a:r>
          </a:p>
          <a:p>
            <a:pPr algn="ctr"/>
            <a:br>
              <a:rPr lang="en-US" sz="3600" dirty="0"/>
            </a:br>
            <a:endParaRPr lang="en-US" sz="3600" dirty="0">
              <a:ea typeface="Calibri"/>
              <a:cs typeface="Calibri"/>
            </a:endParaRPr>
          </a:p>
        </p:txBody>
      </p:sp>
      <p:sp>
        <p:nvSpPr>
          <p:cNvPr id="3" name="TextBox 2">
            <a:extLst>
              <a:ext uri="{FF2B5EF4-FFF2-40B4-BE49-F238E27FC236}">
                <a16:creationId xmlns:a16="http://schemas.microsoft.com/office/drawing/2014/main" id="{ADDC5E9D-84EE-A411-0E32-7910CC9D16D0}"/>
              </a:ext>
            </a:extLst>
          </p:cNvPr>
          <p:cNvSpPr txBox="1"/>
          <p:nvPr/>
        </p:nvSpPr>
        <p:spPr>
          <a:xfrm>
            <a:off x="1698201" y="8818664"/>
            <a:ext cx="92441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Establish a First Year Experience </a:t>
            </a:r>
            <a:r>
              <a:rPr lang="en-US" sz="2800" dirty="0"/>
              <a:t>for new students and enhance programs for all faculty and staff that will cultivate a sense of belonging at the University of North Dakota.</a:t>
            </a:r>
          </a:p>
          <a:p>
            <a:endParaRPr lang="en-US" sz="2800" dirty="0"/>
          </a:p>
          <a:p>
            <a:endParaRPr lang="en-US" sz="2800" dirty="0"/>
          </a:p>
        </p:txBody>
      </p:sp>
      <p:pic>
        <p:nvPicPr>
          <p:cNvPr id="4" name="Picture 3" descr="Class of 2027 group photo">
            <a:extLst>
              <a:ext uri="{FF2B5EF4-FFF2-40B4-BE49-F238E27FC236}">
                <a16:creationId xmlns:a16="http://schemas.microsoft.com/office/drawing/2014/main" id="{1A92F444-022C-54E1-33B6-82A1CDCD76C5}"/>
              </a:ext>
            </a:extLst>
          </p:cNvPr>
          <p:cNvPicPr>
            <a:picLocks noChangeAspect="1"/>
          </p:cNvPicPr>
          <p:nvPr/>
        </p:nvPicPr>
        <p:blipFill>
          <a:blip r:embed="rId2"/>
          <a:stretch>
            <a:fillRect/>
          </a:stretch>
        </p:blipFill>
        <p:spPr>
          <a:xfrm>
            <a:off x="11261773" y="4434925"/>
            <a:ext cx="12663499" cy="8446455"/>
          </a:xfrm>
          <a:prstGeom prst="rect">
            <a:avLst/>
          </a:prstGeom>
        </p:spPr>
      </p:pic>
    </p:spTree>
    <p:extLst>
      <p:ext uri="{BB962C8B-B14F-4D97-AF65-F5344CB8AC3E}">
        <p14:creationId xmlns:p14="http://schemas.microsoft.com/office/powerpoint/2010/main" val="127141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143A-04F6-526F-87E9-B61BCA08B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61509-B75D-753F-31B2-287438CA8642}"/>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46441F21-152D-5014-3BE9-7C59A1EFD097}"/>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With help from Audubon Society, English Coulee is for the birds</a:t>
            </a:r>
          </a:p>
          <a:p>
            <a:pPr algn="ctr"/>
            <a:r>
              <a:rPr lang="en-US" sz="3600" dirty="0"/>
              <a:t>UND, Audubon Great Plains seek to transform English Coulee through 10-year partnership</a:t>
            </a:r>
            <a:br>
              <a:rPr lang="en-US" sz="3600" dirty="0"/>
            </a:br>
            <a:endParaRPr lang="en-US" sz="3600" dirty="0">
              <a:ea typeface="Calibri"/>
              <a:cs typeface="Calibri"/>
            </a:endParaRPr>
          </a:p>
        </p:txBody>
      </p:sp>
      <p:sp>
        <p:nvSpPr>
          <p:cNvPr id="3" name="TextBox 2">
            <a:extLst>
              <a:ext uri="{FF2B5EF4-FFF2-40B4-BE49-F238E27FC236}">
                <a16:creationId xmlns:a16="http://schemas.microsoft.com/office/drawing/2014/main" id="{C761B706-A919-7EAB-2775-719C387D975D}"/>
              </a:ext>
            </a:extLst>
          </p:cNvPr>
          <p:cNvSpPr txBox="1"/>
          <p:nvPr/>
        </p:nvSpPr>
        <p:spPr>
          <a:xfrm>
            <a:off x="1698201" y="8818664"/>
            <a:ext cx="92441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dirty="0"/>
              <a:t>Cultivate physical and online </a:t>
            </a:r>
            <a:r>
              <a:rPr lang="en-US" sz="2800" b="1" dirty="0"/>
              <a:t>campus environments that are welcoming, safe, healthy, and inclusive</a:t>
            </a:r>
            <a:r>
              <a:rPr lang="en-US" sz="2800" dirty="0"/>
              <a:t>. Promote sustainable practices critical to the long-term health, well-being, and success of the University community.</a:t>
            </a:r>
          </a:p>
          <a:p>
            <a:endParaRPr lang="en-US" sz="2800" dirty="0"/>
          </a:p>
          <a:p>
            <a:endParaRPr lang="en-US" sz="2800" dirty="0"/>
          </a:p>
        </p:txBody>
      </p:sp>
      <p:pic>
        <p:nvPicPr>
          <p:cNvPr id="4" name="Picture 3" descr="Photograph of tree overhanging English coulee, in background a person walking across a bridge.">
            <a:extLst>
              <a:ext uri="{FF2B5EF4-FFF2-40B4-BE49-F238E27FC236}">
                <a16:creationId xmlns:a16="http://schemas.microsoft.com/office/drawing/2014/main" id="{1241F0E0-5224-5D22-9495-2948885D5DC0}"/>
              </a:ext>
            </a:extLst>
          </p:cNvPr>
          <p:cNvPicPr>
            <a:picLocks noChangeAspect="1"/>
          </p:cNvPicPr>
          <p:nvPr/>
        </p:nvPicPr>
        <p:blipFill>
          <a:blip r:embed="rId2"/>
          <a:stretch>
            <a:fillRect/>
          </a:stretch>
        </p:blipFill>
        <p:spPr>
          <a:xfrm>
            <a:off x="11298484" y="4678206"/>
            <a:ext cx="12446774" cy="8280915"/>
          </a:xfrm>
          <a:prstGeom prst="rect">
            <a:avLst/>
          </a:prstGeom>
        </p:spPr>
      </p:pic>
    </p:spTree>
    <p:extLst>
      <p:ext uri="{BB962C8B-B14F-4D97-AF65-F5344CB8AC3E}">
        <p14:creationId xmlns:p14="http://schemas.microsoft.com/office/powerpoint/2010/main" val="406822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F272F-EFDB-772D-6AF3-7D09A32FC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E3220-DC23-8591-7C47-952C5EB7A79B}"/>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6741373A-6BC6-6919-A800-85360A2C499C}"/>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UND Flying Team wins national championships at 2024 SAFECON</a:t>
            </a:r>
          </a:p>
          <a:p>
            <a:pPr algn="ctr"/>
            <a:r>
              <a:rPr lang="en-US" sz="3600" dirty="0"/>
              <a:t>UND has placed first or second more than 30 times in the past 40 years — and this year, the tradition continues</a:t>
            </a:r>
            <a:endParaRPr lang="en-US" sz="3600" dirty="0">
              <a:ea typeface="Calibri"/>
              <a:cs typeface="Calibri"/>
            </a:endParaRPr>
          </a:p>
        </p:txBody>
      </p:sp>
      <p:sp>
        <p:nvSpPr>
          <p:cNvPr id="3" name="TextBox 2">
            <a:extLst>
              <a:ext uri="{FF2B5EF4-FFF2-40B4-BE49-F238E27FC236}">
                <a16:creationId xmlns:a16="http://schemas.microsoft.com/office/drawing/2014/main" id="{0515B891-FF03-22E8-23D8-3093552A756B}"/>
              </a:ext>
            </a:extLst>
          </p:cNvPr>
          <p:cNvSpPr txBox="1"/>
          <p:nvPr/>
        </p:nvSpPr>
        <p:spPr>
          <a:xfrm>
            <a:off x="1698201" y="8818664"/>
            <a:ext cx="92441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Strengthen athletic excellence </a:t>
            </a:r>
            <a:r>
              <a:rPr lang="en-US" sz="2800" dirty="0"/>
              <a:t>at UND by supporting our student athletes and enhancing our athletic facilities.</a:t>
            </a:r>
          </a:p>
          <a:p>
            <a:endParaRPr lang="en-US" sz="2800" dirty="0"/>
          </a:p>
          <a:p>
            <a:endParaRPr lang="en-US" sz="2800" dirty="0"/>
          </a:p>
          <a:p>
            <a:endParaRPr lang="en-US" sz="2800" dirty="0"/>
          </a:p>
        </p:txBody>
      </p:sp>
      <p:pic>
        <p:nvPicPr>
          <p:cNvPr id="4" name="Picture 3" descr="UND Flying Team">
            <a:extLst>
              <a:ext uri="{FF2B5EF4-FFF2-40B4-BE49-F238E27FC236}">
                <a16:creationId xmlns:a16="http://schemas.microsoft.com/office/drawing/2014/main" id="{C8A8F498-DAD2-2706-4C67-1700F01DB47A}"/>
              </a:ext>
            </a:extLst>
          </p:cNvPr>
          <p:cNvPicPr>
            <a:picLocks noChangeAspect="1"/>
          </p:cNvPicPr>
          <p:nvPr/>
        </p:nvPicPr>
        <p:blipFill>
          <a:blip r:embed="rId2"/>
          <a:stretch>
            <a:fillRect/>
          </a:stretch>
        </p:blipFill>
        <p:spPr>
          <a:xfrm>
            <a:off x="11519899" y="4681520"/>
            <a:ext cx="12405373" cy="8274287"/>
          </a:xfrm>
          <a:prstGeom prst="rect">
            <a:avLst/>
          </a:prstGeom>
        </p:spPr>
      </p:pic>
    </p:spTree>
    <p:extLst>
      <p:ext uri="{BB962C8B-B14F-4D97-AF65-F5344CB8AC3E}">
        <p14:creationId xmlns:p14="http://schemas.microsoft.com/office/powerpoint/2010/main" val="2648747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43CBB-BB22-4061-A735-258C5746C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08F96-EE4D-9A8E-9A43-ED6CC519FE9C}"/>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62348581-951D-CE29-8017-FCAEA5637C69}"/>
              </a:ext>
            </a:extLst>
          </p:cNvPr>
          <p:cNvSpPr txBox="1"/>
          <p:nvPr/>
        </p:nvSpPr>
        <p:spPr>
          <a:xfrm>
            <a:off x="541614" y="5441854"/>
            <a:ext cx="10400704" cy="2369880"/>
          </a:xfrm>
          <a:prstGeom prst="rect">
            <a:avLst/>
          </a:prstGeom>
          <a:noFill/>
        </p:spPr>
        <p:txBody>
          <a:bodyPr wrap="square" lIns="91440" tIns="45720" rIns="91440" bIns="45720" rtlCol="0" anchor="t">
            <a:spAutoFit/>
          </a:bodyPr>
          <a:lstStyle/>
          <a:p>
            <a:pPr algn="ctr"/>
            <a:r>
              <a:rPr lang="en-US" sz="4000" dirty="0">
                <a:solidFill>
                  <a:srgbClr val="009A44"/>
                </a:solidFill>
              </a:rPr>
              <a:t>New diamond in crown of UND Athletics</a:t>
            </a:r>
          </a:p>
          <a:p>
            <a:pPr algn="ctr"/>
            <a:r>
              <a:rPr lang="en-US" sz="3600" dirty="0"/>
              <a:t>Memorial Village II project will enable UND Softball fans to attend home games at new, state-of-the-art field</a:t>
            </a:r>
          </a:p>
        </p:txBody>
      </p:sp>
      <p:sp>
        <p:nvSpPr>
          <p:cNvPr id="3" name="TextBox 2">
            <a:extLst>
              <a:ext uri="{FF2B5EF4-FFF2-40B4-BE49-F238E27FC236}">
                <a16:creationId xmlns:a16="http://schemas.microsoft.com/office/drawing/2014/main" id="{EB294A16-7F72-C752-70AE-A7199EB4D9E7}"/>
              </a:ext>
            </a:extLst>
          </p:cNvPr>
          <p:cNvSpPr txBox="1"/>
          <p:nvPr/>
        </p:nvSpPr>
        <p:spPr>
          <a:xfrm>
            <a:off x="1698201" y="8818664"/>
            <a:ext cx="92441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Strengthen athletic excellence </a:t>
            </a:r>
            <a:r>
              <a:rPr lang="en-US" sz="2800" dirty="0"/>
              <a:t>at UND by supporting our student athletes and enhancing our athletic facilities.</a:t>
            </a:r>
          </a:p>
          <a:p>
            <a:endParaRPr lang="en-US" sz="2800" dirty="0"/>
          </a:p>
        </p:txBody>
      </p:sp>
      <p:pic>
        <p:nvPicPr>
          <p:cNvPr id="4" name="Picture 3" descr="softball field">
            <a:extLst>
              <a:ext uri="{FF2B5EF4-FFF2-40B4-BE49-F238E27FC236}">
                <a16:creationId xmlns:a16="http://schemas.microsoft.com/office/drawing/2014/main" id="{365D3056-1FCA-5BF7-9A5A-29FBBB963FF1}"/>
              </a:ext>
            </a:extLst>
          </p:cNvPr>
          <p:cNvPicPr>
            <a:picLocks noChangeAspect="1"/>
          </p:cNvPicPr>
          <p:nvPr/>
        </p:nvPicPr>
        <p:blipFill>
          <a:blip r:embed="rId2"/>
          <a:stretch>
            <a:fillRect/>
          </a:stretch>
        </p:blipFill>
        <p:spPr>
          <a:xfrm>
            <a:off x="11138352" y="4560519"/>
            <a:ext cx="12786920" cy="8516289"/>
          </a:xfrm>
          <a:prstGeom prst="rect">
            <a:avLst/>
          </a:prstGeom>
        </p:spPr>
      </p:pic>
    </p:spTree>
    <p:extLst>
      <p:ext uri="{BB962C8B-B14F-4D97-AF65-F5344CB8AC3E}">
        <p14:creationId xmlns:p14="http://schemas.microsoft.com/office/powerpoint/2010/main" val="1907777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D498C-DA3F-A254-DD48-4DF789EB9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2A2A9-7E54-4E21-1C9C-D797A859D654}"/>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DC1FCFF0-C2C4-2D24-B3E2-57BF72590AC6}"/>
              </a:ext>
            </a:extLst>
          </p:cNvPr>
          <p:cNvSpPr txBox="1"/>
          <p:nvPr/>
        </p:nvSpPr>
        <p:spPr>
          <a:xfrm>
            <a:off x="541614" y="5642282"/>
            <a:ext cx="10400704" cy="1815882"/>
          </a:xfrm>
          <a:prstGeom prst="rect">
            <a:avLst/>
          </a:prstGeom>
          <a:noFill/>
        </p:spPr>
        <p:txBody>
          <a:bodyPr wrap="square" lIns="91440" tIns="45720" rIns="91440" bIns="45720" rtlCol="0" anchor="t">
            <a:spAutoFit/>
          </a:bodyPr>
          <a:lstStyle/>
          <a:p>
            <a:pPr algn="ctr"/>
            <a:r>
              <a:rPr lang="en-US" sz="4000">
                <a:solidFill>
                  <a:srgbClr val="009A44"/>
                </a:solidFill>
              </a:rPr>
              <a:t>UND students hone their Ojibwe skills</a:t>
            </a:r>
            <a:endParaRPr lang="en-US" sz="4000">
              <a:solidFill>
                <a:srgbClr val="009A44"/>
              </a:solidFill>
              <a:ea typeface="Calibri"/>
              <a:cs typeface="Calibri"/>
            </a:endParaRPr>
          </a:p>
          <a:p>
            <a:pPr algn="ctr"/>
            <a:r>
              <a:rPr lang="en-US" sz="3600">
                <a:latin typeface="Calibri"/>
                <a:ea typeface="Calibri"/>
                <a:cs typeface="Calibri"/>
              </a:rPr>
              <a:t>Weekly language table supplements University’s existing Ojibwe curriculum </a:t>
            </a:r>
          </a:p>
        </p:txBody>
      </p:sp>
      <p:sp>
        <p:nvSpPr>
          <p:cNvPr id="3" name="TextBox 2">
            <a:extLst>
              <a:ext uri="{FF2B5EF4-FFF2-40B4-BE49-F238E27FC236}">
                <a16:creationId xmlns:a16="http://schemas.microsoft.com/office/drawing/2014/main" id="{BCF30305-ACC0-7689-EB4C-B29317A5778A}"/>
              </a:ext>
            </a:extLst>
          </p:cNvPr>
          <p:cNvSpPr txBox="1"/>
          <p:nvPr/>
        </p:nvSpPr>
        <p:spPr>
          <a:xfrm>
            <a:off x="1212333" y="8818663"/>
            <a:ext cx="92441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a:ea typeface="+mn-lt"/>
                <a:cs typeface="+mn-lt"/>
              </a:rPr>
              <a:t>Embrace environments </a:t>
            </a:r>
            <a:r>
              <a:rPr lang="en-US" sz="2800">
                <a:ea typeface="+mn-lt"/>
                <a:cs typeface="+mn-lt"/>
              </a:rPr>
              <a:t>where people from unique cultures and backgrounds can interact, be valued and know they belong’</a:t>
            </a:r>
            <a:endParaRPr lang="en-US" sz="2800">
              <a:ea typeface="Calibri"/>
              <a:cs typeface="Calibri"/>
            </a:endParaRPr>
          </a:p>
        </p:txBody>
      </p:sp>
      <p:pic>
        <p:nvPicPr>
          <p:cNvPr id="5" name="Picture 4" descr="A person sitting at a desk with a computer">
            <a:extLst>
              <a:ext uri="{FF2B5EF4-FFF2-40B4-BE49-F238E27FC236}">
                <a16:creationId xmlns:a16="http://schemas.microsoft.com/office/drawing/2014/main" id="{10C2B047-7AB6-20F0-D075-FF5E8378C8EB}"/>
              </a:ext>
            </a:extLst>
          </p:cNvPr>
          <p:cNvPicPr>
            <a:picLocks noChangeAspect="1"/>
          </p:cNvPicPr>
          <p:nvPr/>
        </p:nvPicPr>
        <p:blipFill>
          <a:blip r:embed="rId2"/>
          <a:stretch>
            <a:fillRect/>
          </a:stretch>
        </p:blipFill>
        <p:spPr>
          <a:xfrm>
            <a:off x="10691021" y="4269721"/>
            <a:ext cx="13190943" cy="8830509"/>
          </a:xfrm>
          <a:prstGeom prst="rect">
            <a:avLst/>
          </a:prstGeom>
        </p:spPr>
      </p:pic>
    </p:spTree>
    <p:extLst>
      <p:ext uri="{BB962C8B-B14F-4D97-AF65-F5344CB8AC3E}">
        <p14:creationId xmlns:p14="http://schemas.microsoft.com/office/powerpoint/2010/main" val="414799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B2F3D-BCD5-60C1-C4B6-7D239378D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B987D-A1C1-AD15-6859-A7DDA77A8A5E}"/>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94672BC8-BE73-B7B4-FC7C-7437C1E5D2A4}"/>
              </a:ext>
            </a:extLst>
          </p:cNvPr>
          <p:cNvSpPr txBox="1"/>
          <p:nvPr/>
        </p:nvSpPr>
        <p:spPr>
          <a:xfrm>
            <a:off x="638742" y="4897336"/>
            <a:ext cx="10400704" cy="2431435"/>
          </a:xfrm>
          <a:prstGeom prst="rect">
            <a:avLst/>
          </a:prstGeom>
          <a:noFill/>
        </p:spPr>
        <p:txBody>
          <a:bodyPr wrap="square" lIns="91440" tIns="45720" rIns="91440" bIns="45720" rtlCol="0" anchor="t">
            <a:spAutoFit/>
          </a:bodyPr>
          <a:lstStyle/>
          <a:p>
            <a:pPr algn="ctr"/>
            <a:r>
              <a:rPr lang="en-US" sz="4000" dirty="0">
                <a:solidFill>
                  <a:srgbClr val="009A44"/>
                </a:solidFill>
              </a:rPr>
              <a:t>Southeast Asian Leadership fellows reflect on time in North Dakota</a:t>
            </a:r>
          </a:p>
          <a:p>
            <a:pPr algn="ctr"/>
            <a:r>
              <a:rPr lang="en-US" sz="3600" dirty="0"/>
              <a:t>Fellows cite helpfulness of mentors, Grand Forks community as highlights of exchange</a:t>
            </a:r>
          </a:p>
        </p:txBody>
      </p:sp>
      <p:sp>
        <p:nvSpPr>
          <p:cNvPr id="3" name="TextBox 2">
            <a:extLst>
              <a:ext uri="{FF2B5EF4-FFF2-40B4-BE49-F238E27FC236}">
                <a16:creationId xmlns:a16="http://schemas.microsoft.com/office/drawing/2014/main" id="{57698088-9637-E373-233A-AD53F1787D65}"/>
              </a:ext>
            </a:extLst>
          </p:cNvPr>
          <p:cNvSpPr txBox="1"/>
          <p:nvPr/>
        </p:nvSpPr>
        <p:spPr>
          <a:xfrm>
            <a:off x="1698201" y="8818664"/>
            <a:ext cx="924411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Globalize our campus community </a:t>
            </a:r>
            <a:r>
              <a:rPr lang="en-US" sz="2800" dirty="0"/>
              <a:t>by increasing recruitment and retention efforts and support for international students studying at UND and for domestic students who participate in study abroad. We will embrace environments where people from unique cultures and backgrounds can interact, be valued, and know they belong.</a:t>
            </a:r>
          </a:p>
        </p:txBody>
      </p:sp>
      <p:pic>
        <p:nvPicPr>
          <p:cNvPr id="4" name="Picture 3" descr="Four individuals sitting on a platform.">
            <a:extLst>
              <a:ext uri="{FF2B5EF4-FFF2-40B4-BE49-F238E27FC236}">
                <a16:creationId xmlns:a16="http://schemas.microsoft.com/office/drawing/2014/main" id="{6F9178B8-EFE7-BB56-C491-9492D6FD598B}"/>
              </a:ext>
            </a:extLst>
          </p:cNvPr>
          <p:cNvPicPr>
            <a:picLocks noChangeAspect="1"/>
          </p:cNvPicPr>
          <p:nvPr/>
        </p:nvPicPr>
        <p:blipFill>
          <a:blip r:embed="rId2"/>
          <a:stretch>
            <a:fillRect/>
          </a:stretch>
        </p:blipFill>
        <p:spPr>
          <a:xfrm>
            <a:off x="10942318" y="4697760"/>
            <a:ext cx="13250437" cy="8833625"/>
          </a:xfrm>
          <a:prstGeom prst="rect">
            <a:avLst/>
          </a:prstGeom>
        </p:spPr>
      </p:pic>
    </p:spTree>
    <p:extLst>
      <p:ext uri="{BB962C8B-B14F-4D97-AF65-F5344CB8AC3E}">
        <p14:creationId xmlns:p14="http://schemas.microsoft.com/office/powerpoint/2010/main" val="120525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2499-3CAC-5AC4-9200-6CD1B44AF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BD252-7271-1622-C97C-833795F7C007}"/>
              </a:ext>
            </a:extLst>
          </p:cNvPr>
          <p:cNvSpPr>
            <a:spLocks noGrp="1"/>
          </p:cNvSpPr>
          <p:nvPr>
            <p:ph type="title"/>
          </p:nvPr>
        </p:nvSpPr>
        <p:spPr>
          <a:xfrm>
            <a:off x="458728" y="2619043"/>
            <a:ext cx="23466544" cy="1815882"/>
          </a:xfrm>
        </p:spPr>
        <p:txBody>
          <a:bodyPr lIns="0" tIns="45720" rIns="0" bIns="45720" anchor="ctr">
            <a:noAutofit/>
          </a:bodyPr>
          <a:lstStyle/>
          <a:p>
            <a:pPr algn="ctr"/>
            <a:r>
              <a:rPr lang="en-US" sz="6000" b="0" dirty="0">
                <a:latin typeface="Arial"/>
                <a:cs typeface="Arial"/>
              </a:rPr>
              <a:t>Affinity</a:t>
            </a:r>
            <a:br>
              <a:rPr lang="en-US" sz="6000" b="0" dirty="0"/>
            </a:br>
            <a:r>
              <a:rPr lang="en-US" b="0" dirty="0">
                <a:latin typeface="+mj-lt"/>
              </a:rPr>
              <a:t>Foster a sense of belonging and a campus culture that celebrates the unique ways we</a:t>
            </a:r>
            <a:br>
              <a:rPr lang="en-US" b="0" dirty="0">
                <a:latin typeface="+mj-lt"/>
              </a:rPr>
            </a:br>
            <a:r>
              <a:rPr lang="en-US" b="0" dirty="0">
                <a:latin typeface="+mj-lt"/>
              </a:rPr>
              <a:t>connect and contribute to UND.</a:t>
            </a:r>
            <a:br>
              <a:rPr lang="en-US" dirty="0"/>
            </a:br>
            <a:r>
              <a:rPr lang="en-US" sz="2400" b="0" dirty="0">
                <a:latin typeface="Arial"/>
                <a:cs typeface="Arial"/>
              </a:rPr>
              <a:t>  </a:t>
            </a:r>
            <a:br>
              <a:rPr lang="en-US" b="0" dirty="0"/>
            </a:br>
            <a:endParaRPr lang="en-US" dirty="0"/>
          </a:p>
        </p:txBody>
      </p:sp>
      <p:sp>
        <p:nvSpPr>
          <p:cNvPr id="9" name="TextBox 8">
            <a:extLst>
              <a:ext uri="{FF2B5EF4-FFF2-40B4-BE49-F238E27FC236}">
                <a16:creationId xmlns:a16="http://schemas.microsoft.com/office/drawing/2014/main" id="{467B03C7-133A-5B8C-6814-CFC812A4EEA0}"/>
              </a:ext>
            </a:extLst>
          </p:cNvPr>
          <p:cNvSpPr txBox="1"/>
          <p:nvPr/>
        </p:nvSpPr>
        <p:spPr>
          <a:xfrm>
            <a:off x="638742" y="4897336"/>
            <a:ext cx="10400704" cy="2985433"/>
          </a:xfrm>
          <a:prstGeom prst="rect">
            <a:avLst/>
          </a:prstGeom>
          <a:noFill/>
        </p:spPr>
        <p:txBody>
          <a:bodyPr wrap="square" lIns="91440" tIns="45720" rIns="91440" bIns="45720" rtlCol="0" anchor="t">
            <a:spAutoFit/>
          </a:bodyPr>
          <a:lstStyle/>
          <a:p>
            <a:pPr algn="ctr"/>
            <a:r>
              <a:rPr lang="en-US" sz="4000" dirty="0">
                <a:solidFill>
                  <a:srgbClr val="009A44"/>
                </a:solidFill>
              </a:rPr>
              <a:t>Col. Tim Curry on leadership: ‘You can do tough things’</a:t>
            </a:r>
          </a:p>
          <a:p>
            <a:pPr algn="ctr"/>
            <a:r>
              <a:rPr lang="en-US" sz="3600" dirty="0"/>
              <a:t>Former Grand Forks Air Force Base commander reveals surprise connection to UND in 18:83 Speaker Series talk</a:t>
            </a:r>
            <a:endParaRPr lang="en-US" sz="3600" dirty="0">
              <a:ea typeface="Calibri"/>
              <a:cs typeface="Calibri"/>
            </a:endParaRPr>
          </a:p>
        </p:txBody>
      </p:sp>
      <p:sp>
        <p:nvSpPr>
          <p:cNvPr id="3" name="TextBox 2">
            <a:extLst>
              <a:ext uri="{FF2B5EF4-FFF2-40B4-BE49-F238E27FC236}">
                <a16:creationId xmlns:a16="http://schemas.microsoft.com/office/drawing/2014/main" id="{7700582B-DB9B-B706-5FF0-04B2C12FE991}"/>
              </a:ext>
            </a:extLst>
          </p:cNvPr>
          <p:cNvSpPr txBox="1"/>
          <p:nvPr/>
        </p:nvSpPr>
        <p:spPr>
          <a:xfrm>
            <a:off x="1698201" y="8818664"/>
            <a:ext cx="92441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9A44"/>
                </a:solidFill>
                <a:ea typeface="Calibri"/>
                <a:cs typeface="Calibri"/>
              </a:rPr>
              <a:t>Strateg</a:t>
            </a:r>
            <a:r>
              <a:rPr lang="en-US" sz="2800" b="1" dirty="0">
                <a:solidFill>
                  <a:srgbClr val="009A44"/>
                </a:solidFill>
              </a:rPr>
              <a:t>ic Priority:</a:t>
            </a:r>
            <a:endParaRPr lang="en-US" sz="2800" b="1" dirty="0">
              <a:solidFill>
                <a:srgbClr val="009A44"/>
              </a:solidFill>
              <a:ea typeface="Calibri"/>
              <a:cs typeface="Calibri"/>
            </a:endParaRPr>
          </a:p>
          <a:p>
            <a:r>
              <a:rPr lang="en-US" sz="2800" b="1" dirty="0"/>
              <a:t>Enhance UND’s military-friendly environment </a:t>
            </a:r>
            <a:r>
              <a:rPr lang="en-US" sz="2800" dirty="0"/>
              <a:t>in which we recruit, welcome and retain military-affiliated students and families. We will increase educational pathways and programs in support of our military-affiliated students, employees, and community members.</a:t>
            </a:r>
          </a:p>
        </p:txBody>
      </p:sp>
      <p:pic>
        <p:nvPicPr>
          <p:cNvPr id="4" name="Picture 3" descr="Tim Curry speaks at event">
            <a:extLst>
              <a:ext uri="{FF2B5EF4-FFF2-40B4-BE49-F238E27FC236}">
                <a16:creationId xmlns:a16="http://schemas.microsoft.com/office/drawing/2014/main" id="{8F32B63A-0AFD-CDA9-CD41-D6C6E1F7BDD2}"/>
              </a:ext>
            </a:extLst>
          </p:cNvPr>
          <p:cNvPicPr>
            <a:picLocks noChangeAspect="1"/>
          </p:cNvPicPr>
          <p:nvPr/>
        </p:nvPicPr>
        <p:blipFill>
          <a:blip r:embed="rId2"/>
          <a:stretch>
            <a:fillRect/>
          </a:stretch>
        </p:blipFill>
        <p:spPr>
          <a:xfrm>
            <a:off x="10942318" y="4486354"/>
            <a:ext cx="12996930" cy="8664620"/>
          </a:xfrm>
          <a:prstGeom prst="rect">
            <a:avLst/>
          </a:prstGeom>
        </p:spPr>
      </p:pic>
    </p:spTree>
    <p:extLst>
      <p:ext uri="{BB962C8B-B14F-4D97-AF65-F5344CB8AC3E}">
        <p14:creationId xmlns:p14="http://schemas.microsoft.com/office/powerpoint/2010/main" val="2781476557"/>
      </p:ext>
    </p:extLst>
  </p:cSld>
  <p:clrMapOvr>
    <a:masterClrMapping/>
  </p:clrMapOvr>
</p:sld>
</file>

<file path=ppt/theme/theme1.xml><?xml version="1.0" encoding="utf-8"?>
<a:theme xmlns:a="http://schemas.openxmlformats.org/drawingml/2006/main" name="Title Slides">
  <a:themeElements>
    <a:clrScheme name="UND Brand Theme">
      <a:dk1>
        <a:srgbClr val="000000"/>
      </a:dk1>
      <a:lt1>
        <a:srgbClr val="FFFFFF"/>
      </a:lt1>
      <a:dk2>
        <a:srgbClr val="00AC43"/>
      </a:dk2>
      <a:lt2>
        <a:srgbClr val="B6B6B6"/>
      </a:lt2>
      <a:accent1>
        <a:srgbClr val="00AC43"/>
      </a:accent1>
      <a:accent2>
        <a:srgbClr val="008545"/>
      </a:accent2>
      <a:accent3>
        <a:srgbClr val="FEFFFF"/>
      </a:accent3>
      <a:accent4>
        <a:srgbClr val="B6B6B6"/>
      </a:accent4>
      <a:accent5>
        <a:srgbClr val="808586"/>
      </a:accent5>
      <a:accent6>
        <a:srgbClr val="000000"/>
      </a:accent6>
      <a:hlink>
        <a:srgbClr val="000000"/>
      </a:hlink>
      <a:folHlink>
        <a:srgbClr val="00AC4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9F3A128B-9B31-2E4F-8B21-0F9C4356106F}"/>
    </a:ext>
  </a:extLst>
</a:theme>
</file>

<file path=ppt/theme/theme2.xml><?xml version="1.0" encoding="utf-8"?>
<a:theme xmlns:a="http://schemas.openxmlformats.org/drawingml/2006/main" name="Section 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4F6A0BA9-C15D-5246-A9DB-023E19DF5BA2}"/>
    </a:ext>
  </a:extLst>
</a:theme>
</file>

<file path=ppt/theme/theme3.xml><?xml version="1.0" encoding="utf-8"?>
<a:theme xmlns:a="http://schemas.openxmlformats.org/drawingml/2006/main" name="UNDLeads 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03871C85-068B-8746-B56D-E4D66F684AFF}"/>
    </a:ext>
  </a:extLst>
</a:theme>
</file>

<file path=ppt/theme/theme4.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2A80E1C7-3099-FF4A-ABBF-17D97E367DDC}"/>
    </a:ext>
  </a:extLst>
</a:theme>
</file>

<file path=ppt/theme/theme5.xml><?xml version="1.0" encoding="utf-8"?>
<a:theme xmlns:a="http://schemas.openxmlformats.org/drawingml/2006/main" name="Graph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3EF32424-42B0-7D41-80AD-081F87706CEB}"/>
    </a:ext>
  </a:extLst>
</a:theme>
</file>

<file path=ppt/theme/theme6.xml><?xml version="1.0" encoding="utf-8"?>
<a:theme xmlns:a="http://schemas.openxmlformats.org/drawingml/2006/main" name="Tab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932ADD9B-D648-F640-B2D6-2FE7CD1C8A47}"/>
    </a:ext>
  </a:extLst>
</a:theme>
</file>

<file path=ppt/theme/theme7.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3-1920x1080Widescreen_v1" id="{B19D6190-C804-2C45-AF5D-A84E9F0E2B6C}" vid="{F47373C8-8F98-2441-93E1-FA1903E0EC2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8879AADBF38A428AC7666F5C418085" ma:contentTypeVersion="15" ma:contentTypeDescription="Create a new document." ma:contentTypeScope="" ma:versionID="773545fd4f87e59042f9b4869df32930">
  <xsd:schema xmlns:xsd="http://www.w3.org/2001/XMLSchema" xmlns:xs="http://www.w3.org/2001/XMLSchema" xmlns:p="http://schemas.microsoft.com/office/2006/metadata/properties" xmlns:ns2="19cf9a46-c423-4c5a-9247-aa873dad848e" xmlns:ns3="4860263e-c751-4c90-9404-ec50e63553e2" targetNamespace="http://schemas.microsoft.com/office/2006/metadata/properties" ma:root="true" ma:fieldsID="1d9b8302f2032f4d8ae89969d78850d0" ns2:_="" ns3:_="">
    <xsd:import namespace="19cf9a46-c423-4c5a-9247-aa873dad848e"/>
    <xsd:import namespace="4860263e-c751-4c90-9404-ec50e63553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f9a46-c423-4c5a-9247-aa873dad84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86ec34-a2ae-4ac6-b6b4-0b3167cce8d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60263e-c751-4c90-9404-ec50e63553e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0d6a7b-cd79-4ca5-8ff0-2b5b0ea5540c}" ma:internalName="TaxCatchAll" ma:showField="CatchAllData" ma:web="4860263e-c751-4c90-9404-ec50e63553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860263e-c751-4c90-9404-ec50e63553e2" xsi:nil="true"/>
    <lcf76f155ced4ddcb4097134ff3c332f xmlns="19cf9a46-c423-4c5a-9247-aa873dad84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85FDF7-1C80-4B9D-8F05-BBEA656637A9}">
  <ds:schemaRefs>
    <ds:schemaRef ds:uri="19cf9a46-c423-4c5a-9247-aa873dad848e"/>
    <ds:schemaRef ds:uri="4860263e-c751-4c90-9404-ec50e63553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82C40D-B172-4FBB-96C6-542488CA6DE6}">
  <ds:schemaRefs>
    <ds:schemaRef ds:uri="http://schemas.microsoft.com/sharepoint/v3/contenttype/forms"/>
  </ds:schemaRefs>
</ds:datastoreItem>
</file>

<file path=customXml/itemProps3.xml><?xml version="1.0" encoding="utf-8"?>
<ds:datastoreItem xmlns:ds="http://schemas.openxmlformats.org/officeDocument/2006/customXml" ds:itemID="{232D8ADA-F7F0-4139-B9A2-74B080EC99EB}">
  <ds:schemaRefs>
    <ds:schemaRef ds:uri="http://schemas.openxmlformats.org/package/2006/metadata/core-properties"/>
    <ds:schemaRef ds:uri="http://purl.org/dc/dcmitype/"/>
    <ds:schemaRef ds:uri="http://schemas.microsoft.com/office/2006/metadata/properties"/>
    <ds:schemaRef ds:uri="http://purl.org/dc/terms/"/>
    <ds:schemaRef ds:uri="http://purl.org/dc/elements/1.1/"/>
    <ds:schemaRef ds:uri="4860263e-c751-4c90-9404-ec50e63553e2"/>
    <ds:schemaRef ds:uri="http://schemas.microsoft.com/office/2006/documentManagement/types"/>
    <ds:schemaRef ds:uri="http://www.w3.org/XML/1998/namespace"/>
    <ds:schemaRef ds:uri="http://schemas.microsoft.com/office/infopath/2007/PartnerControls"/>
    <ds:schemaRef ds:uri="19cf9a46-c423-4c5a-9247-aa873dad848e"/>
  </ds:schemaRefs>
</ds:datastoreItem>
</file>

<file path=docMetadata/LabelInfo.xml><?xml version="1.0" encoding="utf-8"?>
<clbl:labelList xmlns:clbl="http://schemas.microsoft.com/office/2020/mipLabelMetadata">
  <clbl:label id="{ec37a091-b9a6-47e5-98d0-903d4a419203}" enabled="0" method="" siteId="{ec37a091-b9a6-47e5-98d0-903d4a419203}" removed="1"/>
</clbl:labelList>
</file>

<file path=docProps/app.xml><?xml version="1.0" encoding="utf-8"?>
<Properties xmlns="http://schemas.openxmlformats.org/officeDocument/2006/extended-properties" xmlns:vt="http://schemas.openxmlformats.org/officeDocument/2006/docPropsVTypes">
  <Template>Title Slides</Template>
  <TotalTime>167</TotalTime>
  <Words>864</Words>
  <Application>Microsoft Office PowerPoint</Application>
  <PresentationFormat>Custom</PresentationFormat>
  <Paragraphs>53</Paragraphs>
  <Slides>10</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10</vt:i4>
      </vt:variant>
    </vt:vector>
  </HeadingPairs>
  <TitlesOfParts>
    <vt:vector size="21" baseType="lpstr">
      <vt:lpstr>Arial</vt:lpstr>
      <vt:lpstr>Calibri</vt:lpstr>
      <vt:lpstr>Courier New</vt:lpstr>
      <vt:lpstr>Georgia</vt:lpstr>
      <vt:lpstr>Title Slides</vt:lpstr>
      <vt:lpstr>Section Divider Slides</vt:lpstr>
      <vt:lpstr>UNDLeads Content Slides</vt:lpstr>
      <vt:lpstr>Photo Slides</vt:lpstr>
      <vt:lpstr>Graph Slides</vt:lpstr>
      <vt:lpstr>Table Slides</vt:lpstr>
      <vt:lpstr>Closing Slides</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lpstr>Affinity Foster a sense of belonging and a campus culture that celebrates the unique ways we connect and contribute to UND.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TITLE</dc:title>
  <dc:creator>Prazak, Rachel</dc:creator>
  <cp:lastModifiedBy>Zerr, Ryan</cp:lastModifiedBy>
  <cp:revision>190</cp:revision>
  <cp:lastPrinted>2026-01-23T22:28:35Z</cp:lastPrinted>
  <dcterms:created xsi:type="dcterms:W3CDTF">2023-09-27T18:44:56Z</dcterms:created>
  <dcterms:modified xsi:type="dcterms:W3CDTF">2026-03-01T00:23:03Z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0x010100A68879AADBF38A428AC7666F5C418085</vt:lpwstr>
  </property>
  <property fmtid="{D5CDD505-2E9C-101B-9397-08002B2CF9AE}" pid="3" name="MediaServiceImageTags">
    <vt:lpwstr/>
  </property>
</Properties>
</file>