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98" r:id="rId6"/>
    <p:sldMasterId id="2147483659" r:id="rId7"/>
    <p:sldMasterId id="2147483694" r:id="rId8"/>
    <p:sldMasterId id="2147483690" r:id="rId9"/>
    <p:sldMasterId id="2147483691" r:id="rId10"/>
  </p:sldMasterIdLst>
  <p:notesMasterIdLst>
    <p:notesMasterId r:id="rId21"/>
  </p:notesMasterIdLst>
  <p:sldIdLst>
    <p:sldId id="710" r:id="rId11"/>
    <p:sldId id="724" r:id="rId12"/>
    <p:sldId id="725" r:id="rId13"/>
    <p:sldId id="727" r:id="rId14"/>
    <p:sldId id="728" r:id="rId15"/>
    <p:sldId id="729" r:id="rId16"/>
    <p:sldId id="730" r:id="rId17"/>
    <p:sldId id="731" r:id="rId18"/>
    <p:sldId id="732" r:id="rId19"/>
    <p:sldId id="733" r:id="rId20"/>
  </p:sldIdLst>
  <p:sldSz cx="24384000" cy="13716000"/>
  <p:notesSz cx="7099300" cy="9385300"/>
  <p:defaultTextStyle>
    <a:defPPr>
      <a:defRPr lang="en-US"/>
    </a:defPPr>
    <a:lvl1pPr marL="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56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007E43"/>
    <a:srgbClr val="E0EED9"/>
    <a:srgbClr val="6EAD47"/>
    <a:srgbClr val="A9D18E"/>
    <a:srgbClr val="F8F8F8"/>
    <a:srgbClr val="ADADAD"/>
    <a:srgbClr val="D1CECF"/>
    <a:srgbClr val="007E42"/>
    <a:srgbClr val="A9D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704"/>
  </p:normalViewPr>
  <p:slideViewPr>
    <p:cSldViewPr snapToGrid="0">
      <p:cViewPr varScale="1">
        <p:scale>
          <a:sx n="35" d="100"/>
          <a:sy n="35" d="100"/>
        </p:scale>
        <p:origin x="4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6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hman, Sharmin" userId="73821c3f-c1e4-42da-bb84-953226f9f41a" providerId="ADAL" clId="{B1C1D626-26C2-5F8C-AB32-14F3BA10E086}"/>
    <pc:docChg chg="undo redo custSel addSld delSld modSld">
      <pc:chgData name="Rahman, Sharmin" userId="73821c3f-c1e4-42da-bb84-953226f9f41a" providerId="ADAL" clId="{B1C1D626-26C2-5F8C-AB32-14F3BA10E086}" dt="2026-02-25T05:49:27.279" v="341" actId="1076"/>
      <pc:docMkLst>
        <pc:docMk/>
      </pc:docMkLst>
      <pc:sldChg chg="addSp delSp modSp mod">
        <pc:chgData name="Rahman, Sharmin" userId="73821c3f-c1e4-42da-bb84-953226f9f41a" providerId="ADAL" clId="{B1C1D626-26C2-5F8C-AB32-14F3BA10E086}" dt="2026-02-25T05:21:28.245" v="77"/>
        <pc:sldMkLst>
          <pc:docMk/>
          <pc:sldMk cId="323687385" sldId="710"/>
        </pc:sldMkLst>
        <pc:spChg chg="mod">
          <ac:chgData name="Rahman, Sharmin" userId="73821c3f-c1e4-42da-bb84-953226f9f41a" providerId="ADAL" clId="{B1C1D626-26C2-5F8C-AB32-14F3BA10E086}" dt="2026-02-25T05:14:10.184" v="56" actId="1076"/>
          <ac:spMkLst>
            <pc:docMk/>
            <pc:sldMk cId="323687385" sldId="710"/>
            <ac:spMk id="2" creationId="{660955F4-243E-2F11-0B58-72D00AFAE189}"/>
          </ac:spMkLst>
        </pc:spChg>
        <pc:spChg chg="mod">
          <ac:chgData name="Rahman, Sharmin" userId="73821c3f-c1e4-42da-bb84-953226f9f41a" providerId="ADAL" clId="{B1C1D626-26C2-5F8C-AB32-14F3BA10E086}" dt="2026-02-25T05:21:28.245" v="77"/>
          <ac:spMkLst>
            <pc:docMk/>
            <pc:sldMk cId="323687385" sldId="710"/>
            <ac:spMk id="3" creationId="{1421578B-F863-6B68-9A1A-DE4E3F963D17}"/>
          </ac:spMkLst>
        </pc:spChg>
        <pc:spChg chg="mod">
          <ac:chgData name="Rahman, Sharmin" userId="73821c3f-c1e4-42da-bb84-953226f9f41a" providerId="ADAL" clId="{B1C1D626-26C2-5F8C-AB32-14F3BA10E086}" dt="2026-02-25T05:19:49.408" v="65" actId="1076"/>
          <ac:spMkLst>
            <pc:docMk/>
            <pc:sldMk cId="323687385" sldId="710"/>
            <ac:spMk id="9" creationId="{B68B91F9-4A10-2C5D-2E3D-914621721B74}"/>
          </ac:spMkLst>
        </pc:spChg>
        <pc:picChg chg="add mod">
          <ac:chgData name="Rahman, Sharmin" userId="73821c3f-c1e4-42da-bb84-953226f9f41a" providerId="ADAL" clId="{B1C1D626-26C2-5F8C-AB32-14F3BA10E086}" dt="2026-02-25T05:20:12.293" v="69" actId="1076"/>
          <ac:picMkLst>
            <pc:docMk/>
            <pc:sldMk cId="323687385" sldId="710"/>
            <ac:picMk id="7" creationId="{6223C0F1-67DB-82E4-9956-B9CD892F4C66}"/>
          </ac:picMkLst>
        </pc:picChg>
      </pc:sldChg>
      <pc:sldChg chg="addSp delSp modSp add del mod">
        <pc:chgData name="Rahman, Sharmin" userId="73821c3f-c1e4-42da-bb84-953226f9f41a" providerId="ADAL" clId="{B1C1D626-26C2-5F8C-AB32-14F3BA10E086}" dt="2026-02-25T05:24:35.809" v="125" actId="1076"/>
        <pc:sldMkLst>
          <pc:docMk/>
          <pc:sldMk cId="2254394172" sldId="724"/>
        </pc:sldMkLst>
        <pc:spChg chg="mod">
          <ac:chgData name="Rahman, Sharmin" userId="73821c3f-c1e4-42da-bb84-953226f9f41a" providerId="ADAL" clId="{B1C1D626-26C2-5F8C-AB32-14F3BA10E086}" dt="2026-02-25T05:24:04.241" v="119" actId="20577"/>
          <ac:spMkLst>
            <pc:docMk/>
            <pc:sldMk cId="2254394172" sldId="724"/>
            <ac:spMk id="3" creationId="{B178C29F-83C2-93C8-DC37-6E639EC2CACE}"/>
          </ac:spMkLst>
        </pc:spChg>
        <pc:spChg chg="add mod">
          <ac:chgData name="Rahman, Sharmin" userId="73821c3f-c1e4-42da-bb84-953226f9f41a" providerId="ADAL" clId="{B1C1D626-26C2-5F8C-AB32-14F3BA10E086}" dt="2026-02-25T05:24:19.350" v="120" actId="478"/>
          <ac:spMkLst>
            <pc:docMk/>
            <pc:sldMk cId="2254394172" sldId="724"/>
            <ac:spMk id="5" creationId="{93C903C0-5434-D6C2-DF3B-DDE114EDF2D2}"/>
          </ac:spMkLst>
        </pc:spChg>
        <pc:spChg chg="mod">
          <ac:chgData name="Rahman, Sharmin" userId="73821c3f-c1e4-42da-bb84-953226f9f41a" providerId="ADAL" clId="{B1C1D626-26C2-5F8C-AB32-14F3BA10E086}" dt="2026-02-25T05:23:11.499" v="107" actId="20577"/>
          <ac:spMkLst>
            <pc:docMk/>
            <pc:sldMk cId="2254394172" sldId="724"/>
            <ac:spMk id="9" creationId="{8BC80AB5-B381-F130-CB30-96838ADB6933}"/>
          </ac:spMkLst>
        </pc:spChg>
        <pc:picChg chg="add mod">
          <ac:chgData name="Rahman, Sharmin" userId="73821c3f-c1e4-42da-bb84-953226f9f41a" providerId="ADAL" clId="{B1C1D626-26C2-5F8C-AB32-14F3BA10E086}" dt="2026-02-25T05:24:35.809" v="125" actId="1076"/>
          <ac:picMkLst>
            <pc:docMk/>
            <pc:sldMk cId="2254394172" sldId="724"/>
            <ac:picMk id="6" creationId="{A90C7629-C07A-BFEB-B2A9-1D4483A96061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28:07.927" v="160" actId="1076"/>
        <pc:sldMkLst>
          <pc:docMk/>
          <pc:sldMk cId="1427754047" sldId="725"/>
        </pc:sldMkLst>
        <pc:spChg chg="mod">
          <ac:chgData name="Rahman, Sharmin" userId="73821c3f-c1e4-42da-bb84-953226f9f41a" providerId="ADAL" clId="{B1C1D626-26C2-5F8C-AB32-14F3BA10E086}" dt="2026-02-25T05:27:38.068" v="155" actId="20577"/>
          <ac:spMkLst>
            <pc:docMk/>
            <pc:sldMk cId="1427754047" sldId="725"/>
            <ac:spMk id="3" creationId="{13BE8C01-FCDE-E73A-80D6-742BA5C118AA}"/>
          </ac:spMkLst>
        </pc:spChg>
        <pc:spChg chg="mod">
          <ac:chgData name="Rahman, Sharmin" userId="73821c3f-c1e4-42da-bb84-953226f9f41a" providerId="ADAL" clId="{B1C1D626-26C2-5F8C-AB32-14F3BA10E086}" dt="2026-02-25T05:25:48.298" v="133" actId="20577"/>
          <ac:spMkLst>
            <pc:docMk/>
            <pc:sldMk cId="1427754047" sldId="725"/>
            <ac:spMk id="9" creationId="{09077F42-B9F3-44EF-FE50-F91733E170FD}"/>
          </ac:spMkLst>
        </pc:spChg>
        <pc:picChg chg="add mod">
          <ac:chgData name="Rahman, Sharmin" userId="73821c3f-c1e4-42da-bb84-953226f9f41a" providerId="ADAL" clId="{B1C1D626-26C2-5F8C-AB32-14F3BA10E086}" dt="2026-02-25T05:28:07.927" v="160" actId="1076"/>
          <ac:picMkLst>
            <pc:docMk/>
            <pc:sldMk cId="1427754047" sldId="725"/>
            <ac:picMk id="11" creationId="{4CE5A9F7-5316-42C0-335E-75AFD9D58BC4}"/>
          </ac:picMkLst>
        </pc:picChg>
      </pc:sldChg>
      <pc:sldChg chg="modSp add mod">
        <pc:chgData name="Rahman, Sharmin" userId="73821c3f-c1e4-42da-bb84-953226f9f41a" providerId="ADAL" clId="{B1C1D626-26C2-5F8C-AB32-14F3BA10E086}" dt="2026-02-25T05:34:16.730" v="191" actId="20577"/>
        <pc:sldMkLst>
          <pc:docMk/>
          <pc:sldMk cId="3493846133" sldId="727"/>
        </pc:sldMkLst>
        <pc:spChg chg="mod">
          <ac:chgData name="Rahman, Sharmin" userId="73821c3f-c1e4-42da-bb84-953226f9f41a" providerId="ADAL" clId="{B1C1D626-26C2-5F8C-AB32-14F3BA10E086}" dt="2026-02-25T05:34:16.730" v="191" actId="20577"/>
          <ac:spMkLst>
            <pc:docMk/>
            <pc:sldMk cId="3493846133" sldId="727"/>
            <ac:spMk id="3" creationId="{730AAEB0-F49F-FEE6-CB88-40D7B846D8A4}"/>
          </ac:spMkLst>
        </pc:spChg>
      </pc:sldChg>
      <pc:sldChg chg="addSp delSp modSp add mod">
        <pc:chgData name="Rahman, Sharmin" userId="73821c3f-c1e4-42da-bb84-953226f9f41a" providerId="ADAL" clId="{B1C1D626-26C2-5F8C-AB32-14F3BA10E086}" dt="2026-02-25T05:37:10.878" v="212" actId="1076"/>
        <pc:sldMkLst>
          <pc:docMk/>
          <pc:sldMk cId="3187740230" sldId="728"/>
        </pc:sldMkLst>
        <pc:spChg chg="mod">
          <ac:chgData name="Rahman, Sharmin" userId="73821c3f-c1e4-42da-bb84-953226f9f41a" providerId="ADAL" clId="{B1C1D626-26C2-5F8C-AB32-14F3BA10E086}" dt="2026-02-25T05:36:38.945" v="206" actId="20577"/>
          <ac:spMkLst>
            <pc:docMk/>
            <pc:sldMk cId="3187740230" sldId="728"/>
            <ac:spMk id="9" creationId="{F2B46A73-BD32-6A28-8707-E2B58B410134}"/>
          </ac:spMkLst>
        </pc:spChg>
        <pc:picChg chg="add mod">
          <ac:chgData name="Rahman, Sharmin" userId="73821c3f-c1e4-42da-bb84-953226f9f41a" providerId="ADAL" clId="{B1C1D626-26C2-5F8C-AB32-14F3BA10E086}" dt="2026-02-25T05:37:10.878" v="212" actId="1076"/>
          <ac:picMkLst>
            <pc:docMk/>
            <pc:sldMk cId="3187740230" sldId="728"/>
            <ac:picMk id="6" creationId="{1888FECE-3F73-598F-B57D-BACAF089CCAB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40:06.169" v="234" actId="1076"/>
        <pc:sldMkLst>
          <pc:docMk/>
          <pc:sldMk cId="1909491720" sldId="729"/>
        </pc:sldMkLst>
        <pc:spChg chg="add mod">
          <ac:chgData name="Rahman, Sharmin" userId="73821c3f-c1e4-42da-bb84-953226f9f41a" providerId="ADAL" clId="{B1C1D626-26C2-5F8C-AB32-14F3BA10E086}" dt="2026-02-25T05:38:59.702" v="224" actId="478"/>
          <ac:spMkLst>
            <pc:docMk/>
            <pc:sldMk cId="1909491720" sldId="729"/>
            <ac:spMk id="5" creationId="{202BD4FB-8BCA-FA97-E27B-7C5FF54BE9FA}"/>
          </ac:spMkLst>
        </pc:spChg>
        <pc:spChg chg="mod">
          <ac:chgData name="Rahman, Sharmin" userId="73821c3f-c1e4-42da-bb84-953226f9f41a" providerId="ADAL" clId="{B1C1D626-26C2-5F8C-AB32-14F3BA10E086}" dt="2026-02-25T05:38:49.531" v="223" actId="20577"/>
          <ac:spMkLst>
            <pc:docMk/>
            <pc:sldMk cId="1909491720" sldId="729"/>
            <ac:spMk id="9" creationId="{DF57809E-AB6D-65B8-AC0D-D4404CB76BE2}"/>
          </ac:spMkLst>
        </pc:spChg>
        <pc:picChg chg="add mod">
          <ac:chgData name="Rahman, Sharmin" userId="73821c3f-c1e4-42da-bb84-953226f9f41a" providerId="ADAL" clId="{B1C1D626-26C2-5F8C-AB32-14F3BA10E086}" dt="2026-02-25T05:40:06.169" v="234" actId="1076"/>
          <ac:picMkLst>
            <pc:docMk/>
            <pc:sldMk cId="1909491720" sldId="729"/>
            <ac:picMk id="7" creationId="{EB185CFD-2328-73CF-359C-401046319C31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42:34.526" v="267" actId="1076"/>
        <pc:sldMkLst>
          <pc:docMk/>
          <pc:sldMk cId="422858072" sldId="730"/>
        </pc:sldMkLst>
        <pc:spChg chg="mod">
          <ac:chgData name="Rahman, Sharmin" userId="73821c3f-c1e4-42da-bb84-953226f9f41a" providerId="ADAL" clId="{B1C1D626-26C2-5F8C-AB32-14F3BA10E086}" dt="2026-02-25T05:41:53.972" v="260" actId="20577"/>
          <ac:spMkLst>
            <pc:docMk/>
            <pc:sldMk cId="422858072" sldId="730"/>
            <ac:spMk id="3" creationId="{6DB9837D-298D-57B0-D89D-1EF1D272C398}"/>
          </ac:spMkLst>
        </pc:spChg>
        <pc:spChg chg="mod">
          <ac:chgData name="Rahman, Sharmin" userId="73821c3f-c1e4-42da-bb84-953226f9f41a" providerId="ADAL" clId="{B1C1D626-26C2-5F8C-AB32-14F3BA10E086}" dt="2026-02-25T05:41:06.030" v="246" actId="20577"/>
          <ac:spMkLst>
            <pc:docMk/>
            <pc:sldMk cId="422858072" sldId="730"/>
            <ac:spMk id="9" creationId="{3661D3FA-D4EF-C6D3-5655-829C3A25FEEC}"/>
          </ac:spMkLst>
        </pc:spChg>
        <pc:picChg chg="add mod">
          <ac:chgData name="Rahman, Sharmin" userId="73821c3f-c1e4-42da-bb84-953226f9f41a" providerId="ADAL" clId="{B1C1D626-26C2-5F8C-AB32-14F3BA10E086}" dt="2026-02-25T05:42:34.526" v="267" actId="1076"/>
          <ac:picMkLst>
            <pc:docMk/>
            <pc:sldMk cId="422858072" sldId="730"/>
            <ac:picMk id="6" creationId="{7CDDDB5A-DDA1-760F-2422-D59668F5E1DA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44:15.129" v="278" actId="1076"/>
        <pc:sldMkLst>
          <pc:docMk/>
          <pc:sldMk cId="633669807" sldId="731"/>
        </pc:sldMkLst>
        <pc:spChg chg="add mod">
          <ac:chgData name="Rahman, Sharmin" userId="73821c3f-c1e4-42da-bb84-953226f9f41a" providerId="ADAL" clId="{B1C1D626-26C2-5F8C-AB32-14F3BA10E086}" dt="2026-02-25T05:44:05.178" v="275" actId="478"/>
          <ac:spMkLst>
            <pc:docMk/>
            <pc:sldMk cId="633669807" sldId="731"/>
            <ac:spMk id="5" creationId="{B450B724-FBAA-610F-86D5-0420DCDD22E8}"/>
          </ac:spMkLst>
        </pc:spChg>
        <pc:spChg chg="mod">
          <ac:chgData name="Rahman, Sharmin" userId="73821c3f-c1e4-42da-bb84-953226f9f41a" providerId="ADAL" clId="{B1C1D626-26C2-5F8C-AB32-14F3BA10E086}" dt="2026-02-25T05:43:40.643" v="274"/>
          <ac:spMkLst>
            <pc:docMk/>
            <pc:sldMk cId="633669807" sldId="731"/>
            <ac:spMk id="9" creationId="{5F1559EB-B8B5-8AFB-6159-F616C2CE43C9}"/>
          </ac:spMkLst>
        </pc:spChg>
        <pc:picChg chg="add mod">
          <ac:chgData name="Rahman, Sharmin" userId="73821c3f-c1e4-42da-bb84-953226f9f41a" providerId="ADAL" clId="{B1C1D626-26C2-5F8C-AB32-14F3BA10E086}" dt="2026-02-25T05:44:15.129" v="278" actId="1076"/>
          <ac:picMkLst>
            <pc:docMk/>
            <pc:sldMk cId="633669807" sldId="731"/>
            <ac:picMk id="6" creationId="{C0B11722-F80C-9C5F-6473-8CC400AA10F6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47:09.308" v="316" actId="1076"/>
        <pc:sldMkLst>
          <pc:docMk/>
          <pc:sldMk cId="213393327" sldId="732"/>
        </pc:sldMkLst>
        <pc:spChg chg="mod">
          <ac:chgData name="Rahman, Sharmin" userId="73821c3f-c1e4-42da-bb84-953226f9f41a" providerId="ADAL" clId="{B1C1D626-26C2-5F8C-AB32-14F3BA10E086}" dt="2026-02-25T05:46:43.958" v="311" actId="20577"/>
          <ac:spMkLst>
            <pc:docMk/>
            <pc:sldMk cId="213393327" sldId="732"/>
            <ac:spMk id="3" creationId="{5C465CCF-FE8B-B53A-9CCE-7924BC3CB4F6}"/>
          </ac:spMkLst>
        </pc:spChg>
        <pc:spChg chg="add mod">
          <ac:chgData name="Rahman, Sharmin" userId="73821c3f-c1e4-42da-bb84-953226f9f41a" providerId="ADAL" clId="{B1C1D626-26C2-5F8C-AB32-14F3BA10E086}" dt="2026-02-25T05:46:59.133" v="312" actId="478"/>
          <ac:spMkLst>
            <pc:docMk/>
            <pc:sldMk cId="213393327" sldId="732"/>
            <ac:spMk id="5" creationId="{D26F2142-3C64-63B7-3AD1-B459526D6915}"/>
          </ac:spMkLst>
        </pc:spChg>
        <pc:spChg chg="mod">
          <ac:chgData name="Rahman, Sharmin" userId="73821c3f-c1e4-42da-bb84-953226f9f41a" providerId="ADAL" clId="{B1C1D626-26C2-5F8C-AB32-14F3BA10E086}" dt="2026-02-25T05:45:35.902" v="290" actId="20577"/>
          <ac:spMkLst>
            <pc:docMk/>
            <pc:sldMk cId="213393327" sldId="732"/>
            <ac:spMk id="9" creationId="{66188082-4F3D-2999-91D9-8BB52708C0B4}"/>
          </ac:spMkLst>
        </pc:spChg>
        <pc:picChg chg="add mod">
          <ac:chgData name="Rahman, Sharmin" userId="73821c3f-c1e4-42da-bb84-953226f9f41a" providerId="ADAL" clId="{B1C1D626-26C2-5F8C-AB32-14F3BA10E086}" dt="2026-02-25T05:47:09.308" v="316" actId="1076"/>
          <ac:picMkLst>
            <pc:docMk/>
            <pc:sldMk cId="213393327" sldId="732"/>
            <ac:picMk id="6" creationId="{8C1E9214-7E01-F6C1-19C6-1798490530CB}"/>
          </ac:picMkLst>
        </pc:picChg>
      </pc:sldChg>
      <pc:sldChg chg="addSp delSp modSp add mod">
        <pc:chgData name="Rahman, Sharmin" userId="73821c3f-c1e4-42da-bb84-953226f9f41a" providerId="ADAL" clId="{B1C1D626-26C2-5F8C-AB32-14F3BA10E086}" dt="2026-02-25T05:49:27.279" v="341" actId="1076"/>
        <pc:sldMkLst>
          <pc:docMk/>
          <pc:sldMk cId="2365056901" sldId="733"/>
        </pc:sldMkLst>
        <pc:spChg chg="mod">
          <ac:chgData name="Rahman, Sharmin" userId="73821c3f-c1e4-42da-bb84-953226f9f41a" providerId="ADAL" clId="{B1C1D626-26C2-5F8C-AB32-14F3BA10E086}" dt="2026-02-25T05:49:01.371" v="335" actId="20577"/>
          <ac:spMkLst>
            <pc:docMk/>
            <pc:sldMk cId="2365056901" sldId="733"/>
            <ac:spMk id="3" creationId="{3329128F-A412-0C3A-EB69-62236A10CE63}"/>
          </ac:spMkLst>
        </pc:spChg>
        <pc:spChg chg="mod">
          <ac:chgData name="Rahman, Sharmin" userId="73821c3f-c1e4-42da-bb84-953226f9f41a" providerId="ADAL" clId="{B1C1D626-26C2-5F8C-AB32-14F3BA10E086}" dt="2026-02-25T05:48:08.177" v="327" actId="20577"/>
          <ac:spMkLst>
            <pc:docMk/>
            <pc:sldMk cId="2365056901" sldId="733"/>
            <ac:spMk id="9" creationId="{9418C4EB-C90C-E473-2A31-E10B58208EE4}"/>
          </ac:spMkLst>
        </pc:spChg>
        <pc:picChg chg="add mod">
          <ac:chgData name="Rahman, Sharmin" userId="73821c3f-c1e4-42da-bb84-953226f9f41a" providerId="ADAL" clId="{B1C1D626-26C2-5F8C-AB32-14F3BA10E086}" dt="2026-02-25T05:49:27.279" v="341" actId="1076"/>
          <ac:picMkLst>
            <pc:docMk/>
            <pc:sldMk cId="2365056901" sldId="733"/>
            <ac:picMk id="6" creationId="{1494405F-C043-5D89-7624-92CFFDD39F87}"/>
          </ac:picMkLst>
        </pc:picChg>
      </pc:sldChg>
    </pc:docChg>
  </pc:docChgLst>
  <pc:docChgLst>
    <pc:chgData name="Zerr, Ryan" userId="f211dfca-0c9f-42b4-b941-1d627eb12b58" providerId="ADAL" clId="{0256D48B-7F3E-406D-A55B-6F0A3DD923A6}"/>
    <pc:docChg chg="modSld">
      <pc:chgData name="Zerr, Ryan" userId="f211dfca-0c9f-42b4-b941-1d627eb12b58" providerId="ADAL" clId="{0256D48B-7F3E-406D-A55B-6F0A3DD923A6}" dt="2026-03-01T00:21:27.847" v="5" actId="962"/>
      <pc:docMkLst>
        <pc:docMk/>
      </pc:docMkLst>
      <pc:sldChg chg="modSp mod">
        <pc:chgData name="Zerr, Ryan" userId="f211dfca-0c9f-42b4-b941-1d627eb12b58" providerId="ADAL" clId="{0256D48B-7F3E-406D-A55B-6F0A3DD923A6}" dt="2026-03-01T00:20:51.752" v="1" actId="962"/>
        <pc:sldMkLst>
          <pc:docMk/>
          <pc:sldMk cId="2254394172" sldId="724"/>
        </pc:sldMkLst>
        <pc:picChg chg="mod">
          <ac:chgData name="Zerr, Ryan" userId="f211dfca-0c9f-42b4-b941-1d627eb12b58" providerId="ADAL" clId="{0256D48B-7F3E-406D-A55B-6F0A3DD923A6}" dt="2026-03-01T00:20:51.752" v="1" actId="962"/>
          <ac:picMkLst>
            <pc:docMk/>
            <pc:sldMk cId="2254394172" sldId="724"/>
            <ac:picMk id="6" creationId="{A90C7629-C07A-BFEB-B2A9-1D4483A96061}"/>
          </ac:picMkLst>
        </pc:picChg>
      </pc:sldChg>
      <pc:sldChg chg="modSp mod">
        <pc:chgData name="Zerr, Ryan" userId="f211dfca-0c9f-42b4-b941-1d627eb12b58" providerId="ADAL" clId="{0256D48B-7F3E-406D-A55B-6F0A3DD923A6}" dt="2026-03-01T00:21:11.773" v="3" actId="962"/>
        <pc:sldMkLst>
          <pc:docMk/>
          <pc:sldMk cId="3187740230" sldId="728"/>
        </pc:sldMkLst>
        <pc:picChg chg="mod">
          <ac:chgData name="Zerr, Ryan" userId="f211dfca-0c9f-42b4-b941-1d627eb12b58" providerId="ADAL" clId="{0256D48B-7F3E-406D-A55B-6F0A3DD923A6}" dt="2026-03-01T00:21:11.773" v="3" actId="962"/>
          <ac:picMkLst>
            <pc:docMk/>
            <pc:sldMk cId="3187740230" sldId="728"/>
            <ac:picMk id="6" creationId="{1888FECE-3F73-598F-B57D-BACAF089CCAB}"/>
          </ac:picMkLst>
        </pc:picChg>
      </pc:sldChg>
      <pc:sldChg chg="modSp mod">
        <pc:chgData name="Zerr, Ryan" userId="f211dfca-0c9f-42b4-b941-1d627eb12b58" providerId="ADAL" clId="{0256D48B-7F3E-406D-A55B-6F0A3DD923A6}" dt="2026-03-01T00:21:27.847" v="5" actId="962"/>
        <pc:sldMkLst>
          <pc:docMk/>
          <pc:sldMk cId="1909491720" sldId="729"/>
        </pc:sldMkLst>
        <pc:picChg chg="mod">
          <ac:chgData name="Zerr, Ryan" userId="f211dfca-0c9f-42b4-b941-1d627eb12b58" providerId="ADAL" clId="{0256D48B-7F3E-406D-A55B-6F0A3DD923A6}" dt="2026-03-01T00:21:27.847" v="5" actId="962"/>
          <ac:picMkLst>
            <pc:docMk/>
            <pc:sldMk cId="1909491720" sldId="729"/>
            <ac:picMk id="7" creationId="{EB185CFD-2328-73CF-359C-401046319C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63" tIns="46731" rIns="93463" bIns="467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3463" tIns="46731" rIns="93463" bIns="467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529306" y="3612836"/>
            <a:ext cx="1720117" cy="1105645"/>
          </a:xfrm>
          <a:prstGeom prst="rect">
            <a:avLst/>
          </a:prstGeom>
          <a:noFill/>
        </p:spPr>
        <p:txBody>
          <a:bodyPr wrap="square" lIns="93463" tIns="46731" rIns="93463" bIns="46731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76584" y="3009903"/>
            <a:ext cx="13791548" cy="602796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588" y="9067736"/>
            <a:ext cx="13791537" cy="3733864"/>
          </a:xfrm>
          <a:prstGeom prst="rect">
            <a:avLst/>
          </a:prstGeom>
        </p:spPr>
        <p:txBody>
          <a:bodyPr anchor="t"/>
          <a:lstStyle>
            <a:lvl1pPr>
              <a:defRPr sz="2000" b="1" spc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White Veritcal Line">
            <a:extLst>
              <a:ext uri="{FF2B5EF4-FFF2-40B4-BE49-F238E27FC236}">
                <a16:creationId xmlns:a16="http://schemas.microsoft.com/office/drawing/2014/main" id="{743B84FE-F704-6BB7-9ADC-028614469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66576" y="3009900"/>
            <a:ext cx="0" cy="97917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UND Logo" descr="University of North Dakota Logo">
            <a:extLst>
              <a:ext uri="{FF2B5EF4-FFF2-40B4-BE49-F238E27FC236}">
                <a16:creationId xmlns:a16="http://schemas.microsoft.com/office/drawing/2014/main" id="{82D8CE05-3959-6F4C-6A6D-F58B1E66DA29}"/>
              </a:ext>
            </a:extLst>
          </p:cNvPr>
          <p:cNvGrpSpPr>
            <a:grpSpLocks noChangeAspect="1"/>
          </p:cNvGrpSpPr>
          <p:nvPr/>
        </p:nvGrpSpPr>
        <p:grpSpPr>
          <a:xfrm>
            <a:off x="1557417" y="6148336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60F4549-BC40-D418-0391-AB3F76CCEB3B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C2CBEAD-A3B1-7220-E16B-124AC3613A58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24084A-30C8-FD1B-216C-F8A025D40AEF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42" name="Graphic 2" descr="University of North Dakota Logo">
              <a:extLst>
                <a:ext uri="{FF2B5EF4-FFF2-40B4-BE49-F238E27FC236}">
                  <a16:creationId xmlns:a16="http://schemas.microsoft.com/office/drawing/2014/main" id="{94A1104C-D4DD-191E-A47E-37949EBE61AA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6B310BB-40AC-B2C4-E581-7416CA4C841B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5309B3E-01AA-5A81-7B4A-C0CD60D1EA2D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03CBE2B-56BA-A30C-139E-BDB6390A2921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A21BA71-4555-5EEC-0A1B-58AE7397FC2F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ED912DA-07A0-6C6D-596F-7190718E21B7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9DD7EEE-B8BC-F11B-0BB0-9F3C77C7DCC6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D1E38C-0A6A-BFB9-BAA5-A812A7006A91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9C46EA-6355-48C8-3E56-5DE2198DE4A6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3B724-C61F-F4EF-0F43-7135AD3DDCF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F5E925-AC38-051D-07F3-5BEE80A7791B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B84179C-986D-B6D8-9D03-46256C6F5E52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3229DD5-902E-4DA7-CCB8-28D57E75EC20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55" name="Graphic 2" descr="University of North Dakota Logo">
              <a:extLst>
                <a:ext uri="{FF2B5EF4-FFF2-40B4-BE49-F238E27FC236}">
                  <a16:creationId xmlns:a16="http://schemas.microsoft.com/office/drawing/2014/main" id="{971407F5-97DD-20B5-A05C-C54AA6430715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788173F-A2BD-01F9-253D-2918ACF0BC95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4D7751B-D760-2B11-D712-2DD887715B37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389401D-7A7D-CF99-66D4-124642A6CF51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D19D2C0-0868-5D2E-4FE8-1D04172CBC1A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C1DC7EE-22AD-472E-0580-48F8B1FA8E75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49E4421-3775-3105-6638-2CF74013E360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C323E7-9C67-9038-B600-0B32671DD045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03B6EF5-8A0C-3826-C9E0-A55B24B89D8D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49EB6F9-0782-0EF3-2877-2E68432B5701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0BA345D-6580-16FF-9A73-79E7E4E5C0E9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9FCAB80-3C44-52EB-B40E-00C50F4176A5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0B91405-08AF-0A56-C33F-FF27C272B46D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422EEC4-91DE-EB77-0DEB-3CC47B180819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8438DC1-DC5E-7DFD-57B4-2B95A4BD07AE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602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64" userDrawn="1">
          <p15:clr>
            <a:srgbClr val="FBAE40"/>
          </p15:clr>
        </p15:guide>
        <p15:guide id="5" pos="60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Affin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897847"/>
            <a:ext cx="16290314" cy="36933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000" spc="0" baseline="0"/>
              <a:t>AFFINITY    A Sense of Belonging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958C3D12-D142-E8BB-91B5-F539439ACD66}"/>
              </a:ext>
            </a:extLst>
          </p:cNvPr>
          <p:cNvCxnSpPr>
            <a:cxnSpLocks/>
          </p:cNvCxnSpPr>
          <p:nvPr userDrawn="1"/>
        </p:nvCxnSpPr>
        <p:spPr>
          <a:xfrm>
            <a:off x="16921771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6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orient="horz" pos="1704" userDrawn="1">
          <p15:clr>
            <a:srgbClr val="FBAE40"/>
          </p15:clr>
        </p15:guide>
        <p15:guide id="5" pos="1382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Discover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DISCOVERY    A Love of Inquiry and Creativity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14A6DAFC-C68B-D2D1-FBE1-83E8974617F1}"/>
              </a:ext>
            </a:extLst>
          </p:cNvPr>
          <p:cNvCxnSpPr>
            <a:cxnSpLocks/>
          </p:cNvCxnSpPr>
          <p:nvPr userDrawn="1"/>
        </p:nvCxnSpPr>
        <p:spPr>
          <a:xfrm>
            <a:off x="1483656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3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Service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5950849" y="909424"/>
            <a:ext cx="17666967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Service    A Commitment to People and Communities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02AA5D74-3A1A-CE9F-DEDD-2B6BE6D41563}"/>
              </a:ext>
            </a:extLst>
          </p:cNvPr>
          <p:cNvCxnSpPr>
            <a:cxnSpLocks/>
          </p:cNvCxnSpPr>
          <p:nvPr userDrawn="1"/>
        </p:nvCxnSpPr>
        <p:spPr>
          <a:xfrm>
            <a:off x="11740845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682" y="3342515"/>
            <a:ext cx="13866593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DA5D67D-FB0B-FC57-7D6F-D3D663492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6929" y="5589582"/>
            <a:ext cx="13866592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4070" y="6488242"/>
            <a:ext cx="13391202" cy="677056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D3229CDB-3347-B258-F8F5-87755F9F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538" y="931617"/>
            <a:ext cx="5653457" cy="1884731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29" y="457200"/>
            <a:ext cx="9142809" cy="1280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None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48C2988F-6293-224A-679B-FCDCE5E7F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pos="150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and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5B0CACFC-AAEC-7846-CA4B-163F3DCEE2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332720"/>
            <a:ext cx="10971372" cy="29260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640080" tIns="0" rIns="2286000" bIns="0" anchor="ctr" anchorCtr="0">
            <a:noAutofit/>
          </a:bodyPr>
          <a:lstStyle>
            <a:lvl1pPr marL="0" indent="0">
              <a:buNone/>
              <a:defRPr sz="20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caption here. </a:t>
            </a:r>
            <a:br>
              <a:rPr lang="en-US"/>
            </a:br>
            <a:r>
              <a:rPr lang="en-US"/>
              <a:t>Lorem ipsum dolor </a:t>
            </a:r>
            <a:br>
              <a:rPr lang="en-US"/>
            </a:br>
            <a:r>
              <a:rPr lang="en-US" err="1"/>
              <a:t>amet</a:t>
            </a:r>
            <a:r>
              <a:rPr lang="en-US"/>
              <a:t> consectetuer.</a:t>
            </a:r>
          </a:p>
        </p:txBody>
      </p:sp>
      <p:sp>
        <p:nvSpPr>
          <p:cNvPr id="4" name="UND Logo">
            <a:extLst>
              <a:ext uri="{FF2B5EF4-FFF2-40B4-BE49-F238E27FC236}">
                <a16:creationId xmlns:a16="http://schemas.microsoft.com/office/drawing/2014/main" id="{217F571E-AEA0-76DB-69E5-A3EFADD65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0102" y="412956"/>
            <a:ext cx="2353362" cy="100584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5524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4976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-3439"/>
            <a:ext cx="12192001" cy="13719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4E109CC-BBE4-F7FB-E4BA-09B717FBF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99939" y="-3437"/>
            <a:ext cx="12084063" cy="6820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299939" y="6916438"/>
            <a:ext cx="12084063" cy="6816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2" name="UND Logo">
            <a:extLst>
              <a:ext uri="{FF2B5EF4-FFF2-40B4-BE49-F238E27FC236}">
                <a16:creationId xmlns:a16="http://schemas.microsoft.com/office/drawing/2014/main" id="{2147AE69-0B11-31A2-05BD-43D2F18E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3067" y="12338688"/>
            <a:ext cx="2353362" cy="100584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787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A7C52876-BCAE-B20A-7B76-54725DDA0C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8CC64AB4-4CCB-AD17-340D-CBF4D40BD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090" y="749300"/>
            <a:ext cx="4761879" cy="1587500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3514216" cy="69149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1357" y="2916629"/>
            <a:ext cx="9953916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71357" y="5163696"/>
            <a:ext cx="9953917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19453" y="6062354"/>
            <a:ext cx="9505821" cy="7196448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ADBCCEB8-89A5-2191-6564-752D0BF053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99969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0560CC2E-CFF0-F755-89F6-97D9A194A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Rectangle">
            <a:extLst>
              <a:ext uri="{FF2B5EF4-FFF2-40B4-BE49-F238E27FC236}">
                <a16:creationId xmlns:a16="http://schemas.microsoft.com/office/drawing/2014/main" id="{F432ADF4-E01C-9231-16BC-85158A3D3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UND Logo">
            <a:extLst>
              <a:ext uri="{FF2B5EF4-FFF2-40B4-BE49-F238E27FC236}">
                <a16:creationId xmlns:a16="http://schemas.microsoft.com/office/drawing/2014/main" id="{750356B6-E3D8-8C75-49D6-A5409F425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8729" y="2552700"/>
            <a:ext cx="23428449" cy="1070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150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D41BEB09-F10B-ADEC-272E-C95A0E39B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EECEB8E7-86BD-51AC-DBB4-52E4104D4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4" name="Body Tex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74210" y="3028188"/>
            <a:ext cx="8793922" cy="97734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67"/>
              </a:lnSpc>
              <a:buNone/>
              <a:defRPr sz="2250"/>
            </a:lvl1pPr>
          </a:lstStyle>
          <a:p>
            <a:pPr lvl="0"/>
            <a:r>
              <a:rPr lang="en-US"/>
              <a:t>Content and graph slide. Click to edit text. </a:t>
            </a:r>
          </a:p>
          <a:p>
            <a:pPr lvl="0"/>
            <a:r>
              <a:rPr lang="en-US"/>
              <a:t>Maecenas porttitor congue massa. Fusce posuere, magna sed pulvinar ultricies, purus lectus. Maecenas porttitor congue massa. Fusce posuere.</a:t>
            </a:r>
          </a:p>
          <a:p>
            <a:pPr lvl="0"/>
            <a:r>
              <a:rPr lang="en-US"/>
              <a:t>Maecenas porttitor congue massa. Fusce posuere.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15869" y="3028188"/>
            <a:ext cx="12615489" cy="979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A2BFE784-6B78-F522-D2D9-1B46D147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Title">
            <a:extLst>
              <a:ext uri="{FF2B5EF4-FFF2-40B4-BE49-F238E27FC236}">
                <a16:creationId xmlns:a16="http://schemas.microsoft.com/office/drawing/2014/main" id="{BF43A03D-F24A-A48D-613A-0A69558E1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29" y="2367422"/>
            <a:ext cx="23466544" cy="10874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729" y="3712464"/>
            <a:ext cx="23466544" cy="9546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52E2934A-F7C4-2144-C60C-562E410636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8000" y="0"/>
            <a:ext cx="13716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algn="ctr">
              <a:defRPr sz="11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661D002C-FB5F-6269-5DFE-592DAAEFE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3770" y="7725176"/>
            <a:ext cx="12751504" cy="4609476"/>
          </a:xfrm>
          <a:prstGeom prst="rect">
            <a:avLst/>
          </a:prstGeom>
        </p:spPr>
        <p:txBody>
          <a:bodyPr wrap="square" lIns="91440" tIns="0" rIns="91440" bIns="0" anchor="b">
            <a:noAutofit/>
          </a:bodyPr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278E0D0A-03A9-1C51-F30D-9E1AAC2A2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3770" y="12349645"/>
            <a:ext cx="12751504" cy="909158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UND Logo" descr="University of North Dakota Logo">
            <a:extLst>
              <a:ext uri="{FF2B5EF4-FFF2-40B4-BE49-F238E27FC236}">
                <a16:creationId xmlns:a16="http://schemas.microsoft.com/office/drawing/2014/main" id="{36D58187-7137-A2A8-4457-3370E01C9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38908" y="5782575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40BF3F-5204-6B47-A6AF-5E2C08477628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1CF987-8FCB-5F10-AFA0-73D2559785C0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01F9C3-A4F8-50D7-824A-C7D6ACC544A7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7" name="Graphic 2" descr="University of North Dakota Logo">
              <a:extLst>
                <a:ext uri="{FF2B5EF4-FFF2-40B4-BE49-F238E27FC236}">
                  <a16:creationId xmlns:a16="http://schemas.microsoft.com/office/drawing/2014/main" id="{3E60DD03-FBB0-647C-9076-1D6F9C06A4B0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B9AE820-5087-7FFF-9E01-F794396DBCB6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76F4CA-9224-F137-0C04-B56783CCF527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158A13E-9CAF-0F54-5C0A-4C2C8374EC2B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D596D0-5340-F3A5-B2F4-864DBC00BE22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E7B2BCF-B490-7A6E-017A-2131E950BD9E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0346CB7-1C75-4A8E-DA1B-35A704F425BA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E511BCC-5632-10CA-36D7-5130D592A8B5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A7B657D-BD28-A2A7-F471-43DCB3BDA2DB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7D9A79-9944-60F5-90A6-375864D0EC83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647A2D-3958-1340-89A2-09976272F327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A2518BB-0816-E4DE-4E2D-CA8AEA6633D3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4E768D9-C053-7250-9C3C-1270E60E974B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E6AD5021-688A-5EB5-7FF0-C2051ADDF242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556B302-54E0-373C-D8FF-5692F1512841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C8D420-7651-7960-C8A1-B925EB6F2C5C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3110A4E-52E4-A9CA-25D8-5D4628F1B18A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B49CC66-2745-11AB-3134-86333B20711F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5DC2217-5501-D70E-11B3-4378DC9D34A7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BCECF4-E264-C809-3A02-B9D7E0AA859E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06301A6-6A2B-665E-79E2-E73A39DD3A8A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C5CD379-DCDC-14E4-C656-4FF3EE1AB1D3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4568CD-F0DC-B3D5-2459-CFC3A08E0057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528AA74-9FCE-74F4-28ED-42C762AE662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0B0BB69-B14A-7A4B-6712-D531724C2107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9F168D-2D1C-5F88-CBB1-F9277FD95D1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B9D254-26AF-35CB-F78D-561F44C2B8E6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FAD61C-C19E-F5F5-925F-D331B2CA3DB9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83276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33058BD3-9540-097A-2B66-BB80689C5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2" y="9126627"/>
            <a:ext cx="21945763" cy="1005674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0AE0B06F-6404-4AE9-9F87-C6E4EEF9A3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015" y="5032768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717A063-805A-1DA8-3084-B4F25A210BDD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F206D0-7A51-0CFF-C709-211A7AEA3DEB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ABB070-5E90-31F3-FCCA-BC917981222C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5B1E821E-784C-3150-F773-2B3D3EA03D0F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9E4146-F975-1F0E-F99F-BBF209C3EE0E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00E52B4-44DC-BD07-2BA3-63F8FB3BCCC6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3ACBBE5-94C1-6331-B444-B7453668B303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C38A815-D76F-62BB-9A87-16B91E44F101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7379F8D-375D-14C4-2C6B-6803E7AF7172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FFF928E-9B1C-356F-9E33-3A798191BF0C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5DABB10-06BC-7BA0-6434-64EA475EABC3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17A2441-4417-732D-5206-E0BD404F87A3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A1AF70C-7404-EC81-528D-0FD768F8E66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888E5A1-6519-8514-3EC7-2482A9486535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502D106-42DA-7CAC-07AC-239F3AF16EC8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41A2AA-07C5-6538-3267-CC988BD48B7F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9" name="Graphic 2" descr="University of North Dakota Logo">
              <a:extLst>
                <a:ext uri="{FF2B5EF4-FFF2-40B4-BE49-F238E27FC236}">
                  <a16:creationId xmlns:a16="http://schemas.microsoft.com/office/drawing/2014/main" id="{5E7D0D0E-2BEE-60E9-F6B8-881921B02468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DD412F0-7576-42E7-8303-0CE2F80BB882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D990C30-D09D-5F70-9216-6033931B5B5D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6EDF90C-7FB8-EDF8-B0F7-D91086E8EC3E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550E420-D645-7D8E-1CF5-88D1BA6FAB5E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696BE7-0B11-0D86-870D-681A5BD17174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8D1671-0C3D-3512-A717-6275C29A731B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F3D873B-34F6-C870-5895-82E3D6F6763F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6EA980F-3D92-DC4C-FC9C-8D37EAFF95D0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AF1661D-BE1C-4C6F-D4CC-5393E4726DFD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5FC868E-FE5F-CE11-7D2F-7F233CF4C7A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7873B9-AEAD-92DD-69E7-CE5CB39E73AA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840FB4C-BCB7-A7C9-490A-EE9B3A7F7C4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0D6164-1201-1572-AD26-57CA975B0D88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E3530D-FFB8-8507-ED7E-7C05BFAFF721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4592" userDrawn="1">
          <p15:clr>
            <a:srgbClr val="FBAE40"/>
          </p15:clr>
        </p15:guide>
        <p15:guide id="9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Leads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Overhead drone image of the University of North Dakota buildings up and down University Ave with the UND Leads Logo.">
            <a:extLst>
              <a:ext uri="{FF2B5EF4-FFF2-40B4-BE49-F238E27FC236}">
                <a16:creationId xmlns:a16="http://schemas.microsoft.com/office/drawing/2014/main" id="{53BE677E-3330-F55E-7C84-2575A5F00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243808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en Arrown Background">
            <a:extLst>
              <a:ext uri="{FF2B5EF4-FFF2-40B4-BE49-F238E27FC236}">
                <a16:creationId xmlns:a16="http://schemas.microsoft.com/office/drawing/2014/main" id="{5FBE2484-637E-D04B-63FE-14039CBD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E1996246-232B-682F-D0B4-E724F2511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4564" y="4329448"/>
            <a:ext cx="20491820" cy="4549959"/>
          </a:xfrm>
          <a:prstGeom prst="rect">
            <a:avLst/>
          </a:prstGeom>
        </p:spPr>
        <p:txBody>
          <a:bodyPr lIns="91440" tIns="0" bIns="0" anchor="b">
            <a:noAutofit/>
          </a:bodyPr>
          <a:lstStyle>
            <a:lvl1pPr>
              <a:defRPr sz="4500"/>
            </a:lvl1pPr>
          </a:lstStyle>
          <a:p>
            <a:pPr lvl="0"/>
            <a:r>
              <a:rPr lang="en-US"/>
              <a:t>SECTION DIVIDER 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CC93E85E-E076-EC29-3960-21CC83839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4568" y="8879406"/>
            <a:ext cx="20513394" cy="1654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8" name="UND Logo">
            <a:extLst>
              <a:ext uri="{FF2B5EF4-FFF2-40B4-BE49-F238E27FC236}">
                <a16:creationId xmlns:a16="http://schemas.microsoft.com/office/drawing/2014/main" id="{B3FE509E-B463-2E34-37E7-1C4CCEC2F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575" y="489833"/>
            <a:ext cx="2559987" cy="1097280"/>
          </a:xfrm>
          <a:prstGeom prst="rect">
            <a:avLst/>
          </a:prstGeom>
        </p:spPr>
      </p:pic>
      <p:pic>
        <p:nvPicPr>
          <p:cNvPr id="2" name="White Slashes">
            <a:extLst>
              <a:ext uri="{FF2B5EF4-FFF2-40B4-BE49-F238E27FC236}">
                <a16:creationId xmlns:a16="http://schemas.microsoft.com/office/drawing/2014/main" id="{03BF9A6D-3720-A9DA-71E9-29ABB23D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6" userDrawn="1">
          <p15:clr>
            <a:srgbClr val="FBAE40"/>
          </p15:clr>
        </p15:guide>
        <p15:guide id="2" pos="14136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  <p15:guide id="4" orient="horz" pos="6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Placeholder">
            <a:extLst>
              <a:ext uri="{FF2B5EF4-FFF2-40B4-BE49-F238E27FC236}">
                <a16:creationId xmlns:a16="http://schemas.microsoft.com/office/drawing/2014/main" id="{506AD076-A015-1905-743F-D81F16CA03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67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319141A7-35B0-9C1A-9966-6E6A93611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1201400"/>
            <a:ext cx="24384000" cy="1333660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CA39456-60B6-6545-5D48-BB9EB9997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555385"/>
            <a:ext cx="24384000" cy="70341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4" name="UND Logo">
            <a:extLst>
              <a:ext uri="{FF2B5EF4-FFF2-40B4-BE49-F238E27FC236}">
                <a16:creationId xmlns:a16="http://schemas.microsoft.com/office/drawing/2014/main" id="{820CE588-04BD-808A-EE68-9A9C2B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77947" y="357980"/>
            <a:ext cx="2567304" cy="10972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374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orient="horz" pos="7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>
            <a:extLst>
              <a:ext uri="{FF2B5EF4-FFF2-40B4-BE49-F238E27FC236}">
                <a16:creationId xmlns:a16="http://schemas.microsoft.com/office/drawing/2014/main" id="{0D6F869F-E24F-0B46-97AB-9C4816EB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22" name="Slide Title">
            <a:extLst>
              <a:ext uri="{FF2B5EF4-FFF2-40B4-BE49-F238E27FC236}">
                <a16:creationId xmlns:a16="http://schemas.microsoft.com/office/drawing/2014/main" id="{4349B638-75F1-AFA4-105C-1B1AAF31E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040163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MISSION: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0F474A90-9F6A-3BA6-D18C-B0B6A743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5729815"/>
            <a:ext cx="21974757" cy="362726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To provide exceptional educational experiences that</a:t>
            </a:r>
            <a:br>
              <a:rPr lang="en-US"/>
            </a:br>
            <a:r>
              <a:rPr lang="en-US"/>
              <a:t>enrich the lives of North Dakotans and the global</a:t>
            </a:r>
            <a:br>
              <a:rPr lang="en-US"/>
            </a:br>
            <a:r>
              <a:rPr lang="en-US"/>
              <a:t>community through excellence in teaching, innovative</a:t>
            </a:r>
            <a:br>
              <a:rPr lang="en-US"/>
            </a:br>
            <a:r>
              <a:rPr lang="en-US"/>
              <a:t>research, and meaningful engagement.</a:t>
            </a:r>
          </a:p>
        </p:txBody>
      </p:sp>
      <p:pic>
        <p:nvPicPr>
          <p:cNvPr id="27" name="UND Leads Logo" descr="UND Leads Logo">
            <a:extLst>
              <a:ext uri="{FF2B5EF4-FFF2-40B4-BE49-F238E27FC236}">
                <a16:creationId xmlns:a16="http://schemas.microsoft.com/office/drawing/2014/main" id="{05536DDE-84EC-0026-838D-29F29FE4D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DD5EB16-597F-CF02-DDCD-2D1B2410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9DEABC65-9E93-1A0C-91AA-30C008A3B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909577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VISION: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4C6430F8-0614-A1B0-D4F9-A36E47C36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6599229"/>
            <a:ext cx="21974757" cy="1888434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Inspiring a sense of wonder, a love of discovery,</a:t>
            </a:r>
            <a:br>
              <a:rPr lang="en-US"/>
            </a:br>
            <a:r>
              <a:rPr lang="en-US"/>
              <a:t>and a commitment to serve.</a:t>
            </a:r>
          </a:p>
        </p:txBody>
      </p:sp>
      <p:pic>
        <p:nvPicPr>
          <p:cNvPr id="8" name="UND Leads Logo" descr="UND Leads Logo">
            <a:extLst>
              <a:ext uri="{FF2B5EF4-FFF2-40B4-BE49-F238E27FC236}">
                <a16:creationId xmlns:a16="http://schemas.microsoft.com/office/drawing/2014/main" id="{63D0E90A-6FDC-0F52-2CE5-8F6BACA34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</p:txBody>
      </p:sp>
      <p:sp>
        <p:nvSpPr>
          <p:cNvPr id="5" name="Learning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LEARNING    A Sense of Wonder</a:t>
            </a:r>
          </a:p>
        </p:txBody>
      </p:sp>
      <p:cxnSp>
        <p:nvCxnSpPr>
          <p:cNvPr id="14" name="White Line">
            <a:extLst>
              <a:ext uri="{FF2B5EF4-FFF2-40B4-BE49-F238E27FC236}">
                <a16:creationId xmlns:a16="http://schemas.microsoft.com/office/drawing/2014/main" id="{5593CBEF-6EEC-A512-DB18-CBC72E0DBDAC}"/>
              </a:ext>
            </a:extLst>
          </p:cNvPr>
          <p:cNvCxnSpPr>
            <a:cxnSpLocks/>
          </p:cNvCxnSpPr>
          <p:nvPr userDrawn="1"/>
        </p:nvCxnSpPr>
        <p:spPr>
          <a:xfrm>
            <a:off x="18124772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2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Equ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EQUITY    Opportunities for Success</a:t>
            </a:r>
          </a:p>
        </p:txBody>
      </p:sp>
      <p:cxnSp>
        <p:nvCxnSpPr>
          <p:cNvPr id="3" name="Vertical White Line">
            <a:extLst>
              <a:ext uri="{FF2B5EF4-FFF2-40B4-BE49-F238E27FC236}">
                <a16:creationId xmlns:a16="http://schemas.microsoft.com/office/drawing/2014/main" id="{54864098-1DB7-8A22-8B87-90054916E8EA}"/>
              </a:ext>
            </a:extLst>
          </p:cNvPr>
          <p:cNvCxnSpPr>
            <a:cxnSpLocks/>
          </p:cNvCxnSpPr>
          <p:nvPr userDrawn="1"/>
        </p:nvCxnSpPr>
        <p:spPr>
          <a:xfrm>
            <a:off x="1623204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630D-ED35-6CF5-8683-33E442DB8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29CDD-E8BC-4541-5363-0DFD1A52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1" r:id="rId3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10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4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7B3EF2EE-0DCB-784B-F7FF-B0433FD2B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  <p:sp>
        <p:nvSpPr>
          <p:cNvPr id="5" name="Green Rectangle">
            <a:extLst>
              <a:ext uri="{FF2B5EF4-FFF2-40B4-BE49-F238E27FC236}">
                <a16:creationId xmlns:a16="http://schemas.microsoft.com/office/drawing/2014/main" id="{63B771AE-5DCD-14FD-67BF-44D06566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6" name="White Slashes">
            <a:extLst>
              <a:ext uri="{FF2B5EF4-FFF2-40B4-BE49-F238E27FC236}">
                <a16:creationId xmlns:a16="http://schemas.microsoft.com/office/drawing/2014/main" id="{C68902BC-E7D6-C72C-49E6-6ECCC059B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6" r:id="rId2"/>
    <p:sldLayoutId id="2147483705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172D1-5DC6-0DB3-91F9-0F315BB6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97" r:id="rId3"/>
    <p:sldLayoutId id="2147483675" r:id="rId4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F0276C8E-DAE0-1F50-2E3C-D4ED1051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White Slashes">
            <a:extLst>
              <a:ext uri="{FF2B5EF4-FFF2-40B4-BE49-F238E27FC236}">
                <a16:creationId xmlns:a16="http://schemas.microsoft.com/office/drawing/2014/main" id="{92BE9335-99FF-2B18-F566-563815A7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  <p:pic>
        <p:nvPicPr>
          <p:cNvPr id="6" name="UND Logo">
            <a:extLst>
              <a:ext uri="{FF2B5EF4-FFF2-40B4-BE49-F238E27FC236}">
                <a16:creationId xmlns:a16="http://schemas.microsoft.com/office/drawing/2014/main" id="{BB445DE2-1DD5-CDE1-3848-1BF4E218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ackground">
            <a:extLst>
              <a:ext uri="{FF2B5EF4-FFF2-40B4-BE49-F238E27FC236}">
                <a16:creationId xmlns:a16="http://schemas.microsoft.com/office/drawing/2014/main" id="{C04048E4-31B4-1F90-45D4-4BA3A1C1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White Slashes">
            <a:extLst>
              <a:ext uri="{FF2B5EF4-FFF2-40B4-BE49-F238E27FC236}">
                <a16:creationId xmlns:a16="http://schemas.microsoft.com/office/drawing/2014/main" id="{CFE9A3CD-3352-9B6A-AB61-30A5AF6A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55F4-243E-2F11-0B58-72D00AFA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B91F9-4A10-2C5D-2E3D-914621721B74}"/>
              </a:ext>
            </a:extLst>
          </p:cNvPr>
          <p:cNvSpPr txBox="1"/>
          <p:nvPr/>
        </p:nvSpPr>
        <p:spPr>
          <a:xfrm>
            <a:off x="780736" y="5657707"/>
            <a:ext cx="10400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Vera Kelsey, UND’s woman of the world</a:t>
            </a:r>
          </a:p>
          <a:p>
            <a:pPr algn="ctr"/>
            <a:r>
              <a:rPr lang="en-US" sz="3600" dirty="0"/>
              <a:t>In honor of Women’s History Month, learn more about UND’s history-making 1914 graduate, Vera Kelsey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1578B-F863-6B68-9A1A-DE4E3F963D17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diverse perspectives and inclusive worldviews </a:t>
            </a:r>
            <a:r>
              <a:rPr lang="en-US" sz="2800" dirty="0"/>
              <a:t>by offering inclusive teaching methods, high-impact practices, professional development programs and opportunities to understand diverse populations and meet their changing needs.</a:t>
            </a:r>
          </a:p>
        </p:txBody>
      </p:sp>
      <p:pic>
        <p:nvPicPr>
          <p:cNvPr id="7" name="Table Placeholder 6" descr="headshot and manuscripts">
            <a:extLst>
              <a:ext uri="{FF2B5EF4-FFF2-40B4-BE49-F238E27FC236}">
                <a16:creationId xmlns:a16="http://schemas.microsoft.com/office/drawing/2014/main" id="{6223C0F1-67DB-82E4-9956-B9CD892F4C66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595414" y="4829085"/>
            <a:ext cx="12007850" cy="79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85EC4-4F85-6CFC-5AA7-AD34CA4A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4D84-A4B8-51BC-69AB-0A0C8946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8C4EB-C90C-E473-2A31-E10B58208EE4}"/>
              </a:ext>
            </a:extLst>
          </p:cNvPr>
          <p:cNvSpPr txBox="1"/>
          <p:nvPr/>
        </p:nvSpPr>
        <p:spPr>
          <a:xfrm>
            <a:off x="780736" y="5657707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One nurse, two worlds</a:t>
            </a:r>
          </a:p>
          <a:p>
            <a:pPr algn="ctr"/>
            <a:r>
              <a:rPr lang="en-US" sz="3600" dirty="0"/>
              <a:t>For RAIN’s Indigenous speaker series, Whitney Fear Johnson − tribal member, documentary subject and nurse practitioner – spoke with nursing students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9128F-A412-0C3A-EB69-62236A10CE63}"/>
              </a:ext>
            </a:extLst>
          </p:cNvPr>
          <p:cNvSpPr txBox="1"/>
          <p:nvPr/>
        </p:nvSpPr>
        <p:spPr>
          <a:xfrm>
            <a:off x="1698201" y="8818664"/>
            <a:ext cx="92441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Invest in diverse area studies, programs and initiatives</a:t>
            </a:r>
            <a:r>
              <a:rPr lang="en-US" sz="2800" dirty="0"/>
              <a:t> that will help faculty, staff, and departments enhance DEIA efforts.</a:t>
            </a:r>
          </a:p>
          <a:p>
            <a:endParaRPr lang="en-US" sz="2800" dirty="0"/>
          </a:p>
        </p:txBody>
      </p:sp>
      <p:pic>
        <p:nvPicPr>
          <p:cNvPr id="6" name="Table Placeholder 5" descr="Whitney Johnson">
            <a:extLst>
              <a:ext uri="{FF2B5EF4-FFF2-40B4-BE49-F238E27FC236}">
                <a16:creationId xmlns:a16="http://schemas.microsoft.com/office/drawing/2014/main" id="{1494405F-C043-5D89-7624-92CFFDD39F87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648778" y="4735317"/>
            <a:ext cx="11760036" cy="78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5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77A18-3348-5BC0-7A1F-AF85CE6A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0E54-DEF3-2562-ECBE-099B5E17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80AB5-B381-F130-CB30-96838ADB6933}"/>
              </a:ext>
            </a:extLst>
          </p:cNvPr>
          <p:cNvSpPr txBox="1"/>
          <p:nvPr/>
        </p:nvSpPr>
        <p:spPr>
          <a:xfrm>
            <a:off x="780736" y="5657707"/>
            <a:ext cx="1040070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Two UND distance learners excel as athletes on world stage</a:t>
            </a:r>
          </a:p>
          <a:p>
            <a:pPr algn="ctr"/>
            <a:r>
              <a:rPr lang="en-US" sz="3600" dirty="0"/>
              <a:t>Olympic hopefuls Paige Jones and Michelle DiCicco praise UND program’s support and flexibility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8C29F-83C2-93C8-DC37-6E639EC2CACE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</a:p>
          <a:p>
            <a:r>
              <a:rPr lang="en-US" sz="2800" b="1" dirty="0">
                <a:ea typeface="Calibri"/>
                <a:cs typeface="Calibri"/>
              </a:rPr>
              <a:t>Ensure equity in our online learning environment </a:t>
            </a:r>
            <a:r>
              <a:rPr lang="en-US" sz="2800" dirty="0">
                <a:ea typeface="Calibri"/>
                <a:cs typeface="Calibri"/>
              </a:rPr>
              <a:t>by increasing support for online, hybrid and blended learning and access to the various student services and opportunities of traditional UND students.</a:t>
            </a:r>
          </a:p>
          <a:p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3C903C0-5434-D6C2-DF3B-DDE114EDF2D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icture of a woman in front of a banner.">
            <a:extLst>
              <a:ext uri="{FF2B5EF4-FFF2-40B4-BE49-F238E27FC236}">
                <a16:creationId xmlns:a16="http://schemas.microsoft.com/office/drawing/2014/main" id="{A90C7629-C07A-BFEB-B2A9-1D4483A9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5759" y="4679003"/>
            <a:ext cx="11414317" cy="76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AFEB6-D2E5-6437-46F0-929AA6A98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AEC1-684E-7CC2-3CCF-237C2E49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77F42-B9F3-44EF-FE50-F91733E170FD}"/>
              </a:ext>
            </a:extLst>
          </p:cNvPr>
          <p:cNvSpPr txBox="1"/>
          <p:nvPr/>
        </p:nvSpPr>
        <p:spPr>
          <a:xfrm>
            <a:off x="780736" y="5657707"/>
            <a:ext cx="10400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Stitched with generosity</a:t>
            </a:r>
          </a:p>
          <a:p>
            <a:pPr algn="ctr"/>
            <a:r>
              <a:rPr lang="en-US" sz="3600" dirty="0"/>
              <a:t>Alumni help create confidence-building style of career center’s Freeman Professional Closet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E8C01-FCDE-E73A-80D6-742BA5C118AA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Reduce barriers to higher education </a:t>
            </a:r>
            <a:r>
              <a:rPr lang="en-US" sz="2800" dirty="0"/>
              <a:t>by increasing affordability through scholarships, need-based aid, and Open Educational Resources. Invest in support services with the aim of boosting retention and degree completion.</a:t>
            </a:r>
          </a:p>
          <a:p>
            <a:endParaRPr lang="en-US" sz="2800" dirty="0"/>
          </a:p>
        </p:txBody>
      </p:sp>
      <p:pic>
        <p:nvPicPr>
          <p:cNvPr id="11" name="Table Placeholder 10" descr="Angie Freeman, ’91; Pancratz Career Development Center Director Kathy Lund, ’15; and Russ Freeman, ’89, stand in the Freeman Professional Closet at UND.">
            <a:extLst>
              <a:ext uri="{FF2B5EF4-FFF2-40B4-BE49-F238E27FC236}">
                <a16:creationId xmlns:a16="http://schemas.microsoft.com/office/drawing/2014/main" id="{4CE5A9F7-5316-42C0-335E-75AFD9D58BC4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875406" y="4898572"/>
            <a:ext cx="11303533" cy="75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CCB5C-7991-E742-C772-30A08B82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6F39-D3D9-A4D7-C25A-6D4F7F0E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EB43F-292B-01BA-27E3-45D57934C473}"/>
              </a:ext>
            </a:extLst>
          </p:cNvPr>
          <p:cNvSpPr txBox="1"/>
          <p:nvPr/>
        </p:nvSpPr>
        <p:spPr>
          <a:xfrm>
            <a:off x="780736" y="5657707"/>
            <a:ext cx="10400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PHOTOS: Black History at UND</a:t>
            </a:r>
          </a:p>
          <a:p>
            <a:pPr algn="ctr"/>
            <a:r>
              <a:rPr lang="en-US" sz="3600" dirty="0"/>
              <a:t>In recognition of Black History Month, learn more about pivotal figures and events from UND’s history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AAEB0-F49F-FEE6-CB88-40D7B846D8A4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Frame Essential Studies and the Liberal Arts as foundational to diversity, equity, inclusion, and accessibility (DEIA) learning, </a:t>
            </a:r>
            <a:r>
              <a:rPr lang="en-US" sz="2800" dirty="0"/>
              <a:t>enabling us to value and appreciate both our collective identity as humans and the tremendous variation within our humanity.</a:t>
            </a:r>
          </a:p>
        </p:txBody>
      </p:sp>
      <p:pic>
        <p:nvPicPr>
          <p:cNvPr id="6" name="Table Placeholder 5" descr="protestors marching">
            <a:extLst>
              <a:ext uri="{FF2B5EF4-FFF2-40B4-BE49-F238E27FC236}">
                <a16:creationId xmlns:a16="http://schemas.microsoft.com/office/drawing/2014/main" id="{42D90F4D-5083-30BF-18A4-09DA87FB3CDA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566163" y="4874060"/>
            <a:ext cx="11845380" cy="78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4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3B4BD-FD98-8957-817C-47F7D726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D18B-40D3-4B5C-0825-30CC3B499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46A73-BD32-6A28-8707-E2B58B410134}"/>
              </a:ext>
            </a:extLst>
          </p:cNvPr>
          <p:cNvSpPr txBox="1"/>
          <p:nvPr/>
        </p:nvSpPr>
        <p:spPr>
          <a:xfrm>
            <a:off x="780736" y="5657707"/>
            <a:ext cx="10400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Advancing the dream of Dr. King</a:t>
            </a:r>
          </a:p>
          <a:p>
            <a:pPr algn="ctr"/>
            <a:r>
              <a:rPr lang="en-US" sz="3600" dirty="0"/>
              <a:t>Speak up in the face of injustice, says Paul Pitts, UND’s first Black student body president, at MLK Jr. Day event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749DB-F432-047F-EFDD-D3FBAC0606EE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diverse perspectives and inclusive worldviews </a:t>
            </a:r>
            <a:r>
              <a:rPr lang="en-US" sz="2800" dirty="0"/>
              <a:t>by offering inclusive teaching methods, high-impact practices, professional development programs and opportunities to understand diverse populations and meet their changing needs.</a:t>
            </a:r>
          </a:p>
        </p:txBody>
      </p:sp>
      <p:pic>
        <p:nvPicPr>
          <p:cNvPr id="6" name="Table Placeholder 5" descr="Picture of two men speaking at an event.">
            <a:extLst>
              <a:ext uri="{FF2B5EF4-FFF2-40B4-BE49-F238E27FC236}">
                <a16:creationId xmlns:a16="http://schemas.microsoft.com/office/drawing/2014/main" id="{1888FECE-3F73-598F-B57D-BACAF089CCAB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451384" y="4658671"/>
            <a:ext cx="12473888" cy="83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C26D1-9660-9C50-27A6-7DF0BBA0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D73A-0A77-8E00-B2E1-286271BF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7809E-AB6D-65B8-AC0D-D4404CB76BE2}"/>
              </a:ext>
            </a:extLst>
          </p:cNvPr>
          <p:cNvSpPr txBox="1"/>
          <p:nvPr/>
        </p:nvSpPr>
        <p:spPr>
          <a:xfrm>
            <a:off x="780736" y="5657707"/>
            <a:ext cx="1040070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UND says goodbye to Southeast Asian Leadership fellows</a:t>
            </a:r>
          </a:p>
          <a:p>
            <a:pPr algn="ctr"/>
            <a:r>
              <a:rPr lang="en-US" sz="3600" dirty="0"/>
              <a:t>Visitors partner with campus, community mentors on projects to supplement their educations and work back home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7846A-B10B-0D42-8F56-9A0D69A39661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Frame Essential Studies and the Liberal Arts as foundational to diversity, equity, inclusion, and accessibility (DEIA) learning, </a:t>
            </a:r>
            <a:r>
              <a:rPr lang="en-US" sz="2800" dirty="0"/>
              <a:t>enabling us to value and appreciate both our collective identity as humans and the tremendous variation within our humanity.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02BD4FB-8BCA-FA97-E27B-7C5FF54BE9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Picture of five individuals on stage at an event.">
            <a:extLst>
              <a:ext uri="{FF2B5EF4-FFF2-40B4-BE49-F238E27FC236}">
                <a16:creationId xmlns:a16="http://schemas.microsoft.com/office/drawing/2014/main" id="{EB185CFD-2328-73CF-359C-40104631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652" y="4768712"/>
            <a:ext cx="11617612" cy="77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9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038B-1EFF-D36C-F87D-E2D711A09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180D-9E62-D3BB-4BEC-D0305366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1D3FA-D4EF-C6D3-5655-829C3A25FEEC}"/>
              </a:ext>
            </a:extLst>
          </p:cNvPr>
          <p:cNvSpPr txBox="1"/>
          <p:nvPr/>
        </p:nvSpPr>
        <p:spPr>
          <a:xfrm>
            <a:off x="780736" y="5657707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Thirty years of changing the lives of Native Elders</a:t>
            </a:r>
          </a:p>
          <a:p>
            <a:pPr algn="ctr"/>
            <a:r>
              <a:rPr lang="en-US" sz="3600" dirty="0"/>
              <a:t>The National Resource Center on Native American Aging celebrates 30 years and shows no signs of slowing down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9837D-298D-57B0-D89D-1EF1D272C398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Establish cooperative relationships </a:t>
            </a:r>
            <a:r>
              <a:rPr lang="en-US" sz="2800" dirty="0"/>
              <a:t>with the surrounding communities and Indigenous nations, seeking their guidance in embracing restorative justice that empowers all communities through a collaborative process. Work to become a premier institution for Indigenous Studies.</a:t>
            </a:r>
          </a:p>
        </p:txBody>
      </p:sp>
      <p:pic>
        <p:nvPicPr>
          <p:cNvPr id="6" name="Table Placeholder 5" descr="Native elders photo">
            <a:extLst>
              <a:ext uri="{FF2B5EF4-FFF2-40B4-BE49-F238E27FC236}">
                <a16:creationId xmlns:a16="http://schemas.microsoft.com/office/drawing/2014/main" id="{7CDDDB5A-DDA1-760F-2422-D59668F5E1DA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181440" y="5105709"/>
            <a:ext cx="13201616" cy="74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8CF6-5BBF-A7E5-325B-DD2472A3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2AD7-A4DB-5683-6A69-9C2E9A92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559EB-B8B5-8AFB-6159-F616C2CE43C9}"/>
              </a:ext>
            </a:extLst>
          </p:cNvPr>
          <p:cNvSpPr txBox="1"/>
          <p:nvPr/>
        </p:nvSpPr>
        <p:spPr>
          <a:xfrm>
            <a:off x="780736" y="5657707"/>
            <a:ext cx="1040070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Multiculturalism for a better UND</a:t>
            </a:r>
          </a:p>
          <a:p>
            <a:pPr algn="ctr"/>
            <a:endParaRPr lang="en-US" sz="4000" dirty="0">
              <a:solidFill>
                <a:srgbClr val="009A44"/>
              </a:solidFill>
            </a:endParaRPr>
          </a:p>
          <a:p>
            <a:pPr algn="ctr"/>
            <a:r>
              <a:rPr lang="en-US" sz="3600" dirty="0"/>
              <a:t>Two-day conference explores how faculty and staff can embrace multiculturalism to help students flourish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EE007-2ADB-762B-2F2C-F4E9940892C2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diverse perspectives and inclusive worldviews </a:t>
            </a:r>
            <a:r>
              <a:rPr lang="en-US" sz="2800" dirty="0"/>
              <a:t>by offering inclusive teaching methods, high-impact practices, professional development programs and opportunities to understand diverse populations and meet their changing needs.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450B724-FBAA-610F-86D5-0420DCDD22E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anelists on stage. Panelists from left to right: Jaedon Hinds, Ellie Lynch, Raneem Kobeissy, Sumaiya, Stacey Barboa-Peterson, Shelby King and Dani Schindele. ">
            <a:extLst>
              <a:ext uri="{FF2B5EF4-FFF2-40B4-BE49-F238E27FC236}">
                <a16:creationId xmlns:a16="http://schemas.microsoft.com/office/drawing/2014/main" id="{C0B11722-F80C-9C5F-6473-8CC400AA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447" y="4876231"/>
            <a:ext cx="11827299" cy="78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CACE2-B188-2C57-BCDC-0599C9CFE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0BFE-2EC8-849C-E5AB-F7FE4D8F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693590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Equity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Enhance pathways to higher education and establish supportive learning structures that help all people realize their full potential. Embrace the evolving diversity of perspectives, peoples, and ideas as a core strength.</a:t>
            </a:r>
            <a:br>
              <a:rPr lang="en-US" dirty="0"/>
            </a:br>
            <a:r>
              <a:rPr lang="en-US" sz="2400" b="0" dirty="0">
                <a:latin typeface="Arial"/>
                <a:cs typeface="Arial"/>
              </a:rPr>
              <a:t>  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88082-4F3D-2999-91D9-8BB52708C0B4}"/>
              </a:ext>
            </a:extLst>
          </p:cNvPr>
          <p:cNvSpPr txBox="1"/>
          <p:nvPr/>
        </p:nvSpPr>
        <p:spPr>
          <a:xfrm>
            <a:off x="780736" y="5657707"/>
            <a:ext cx="10400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Inaugural Disability Awareness Day is for learning</a:t>
            </a:r>
          </a:p>
          <a:p>
            <a:pPr algn="ctr"/>
            <a:r>
              <a:rPr lang="en-US" sz="3600" dirty="0"/>
              <a:t>Global expert ‘reimagines’ movement where excluded groups join forces to advance change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5CCF-FE8B-B53A-9CCE-7924BC3CB4F6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</a:p>
          <a:p>
            <a:r>
              <a:rPr lang="en-US" sz="2800" b="1" dirty="0">
                <a:ea typeface="Calibri"/>
                <a:cs typeface="Calibri"/>
              </a:rPr>
              <a:t>Implement flexible working and learning options </a:t>
            </a:r>
            <a:r>
              <a:rPr lang="en-US" sz="2800" dirty="0">
                <a:ea typeface="Calibri"/>
                <a:cs typeface="Calibri"/>
              </a:rPr>
              <a:t>that make UND more accessible to a broader, more diverse population. Work to meet the changing needs of our students and employees with a commitment to access and inclusion.</a:t>
            </a:r>
            <a:endParaRPr lang="en-US" sz="2800" dirty="0">
              <a:solidFill>
                <a:srgbClr val="009A44"/>
              </a:solidFill>
              <a:ea typeface="Calibri"/>
              <a:cs typeface="Calibri"/>
            </a:endParaRPr>
          </a:p>
          <a:p>
            <a:endParaRPr lang="en-US" sz="2800" dirty="0">
              <a:solidFill>
                <a:srgbClr val="009A44"/>
              </a:solidFill>
              <a:ea typeface="Calibri"/>
              <a:cs typeface="Calibri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26F2142-3C64-63B7-3AD1-B459526D691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tudent speaking about poster">
            <a:extLst>
              <a:ext uri="{FF2B5EF4-FFF2-40B4-BE49-F238E27FC236}">
                <a16:creationId xmlns:a16="http://schemas.microsoft.com/office/drawing/2014/main" id="{8C1E9214-7E01-F6C1-19C6-179849053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447" y="4818164"/>
            <a:ext cx="120015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32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 Brand Theme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F3A128B-9B31-2E4F-8B21-0F9C4356106F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4F6A0BA9-C15D-5246-A9DB-023E19DF5BA2}"/>
    </a:ext>
  </a:extLst>
</a:theme>
</file>

<file path=ppt/theme/theme3.xml><?xml version="1.0" encoding="utf-8"?>
<a:theme xmlns:a="http://schemas.openxmlformats.org/drawingml/2006/main" name="UNDLeads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03871C85-068B-8746-B56D-E4D66F684AFF}"/>
    </a:ext>
  </a:extLst>
</a:theme>
</file>

<file path=ppt/theme/theme4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2A80E1C7-3099-FF4A-ABBF-17D97E367DDC}"/>
    </a:ext>
  </a:extLst>
</a:theme>
</file>

<file path=ppt/theme/theme5.xml><?xml version="1.0" encoding="utf-8"?>
<a:theme xmlns:a="http://schemas.openxmlformats.org/drawingml/2006/main" name="Graph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3EF32424-42B0-7D41-80AD-081F87706CEB}"/>
    </a:ext>
  </a:extLst>
</a:theme>
</file>

<file path=ppt/theme/theme6.xml><?xml version="1.0" encoding="utf-8"?>
<a:theme xmlns:a="http://schemas.openxmlformats.org/drawingml/2006/main" name="Tab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32ADD9B-D648-F640-B2D6-2FE7CD1C8A47}"/>
    </a:ext>
  </a:extLst>
</a:theme>
</file>

<file path=ppt/theme/theme7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F47373C8-8F98-2441-93E1-FA1903E0EC2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8879AADBF38A428AC7666F5C418085" ma:contentTypeVersion="15" ma:contentTypeDescription="Create a new document." ma:contentTypeScope="" ma:versionID="773545fd4f87e59042f9b4869df32930">
  <xsd:schema xmlns:xsd="http://www.w3.org/2001/XMLSchema" xmlns:xs="http://www.w3.org/2001/XMLSchema" xmlns:p="http://schemas.microsoft.com/office/2006/metadata/properties" xmlns:ns2="19cf9a46-c423-4c5a-9247-aa873dad848e" xmlns:ns3="4860263e-c751-4c90-9404-ec50e63553e2" targetNamespace="http://schemas.microsoft.com/office/2006/metadata/properties" ma:root="true" ma:fieldsID="1d9b8302f2032f4d8ae89969d78850d0" ns2:_="" ns3:_="">
    <xsd:import namespace="19cf9a46-c423-4c5a-9247-aa873dad848e"/>
    <xsd:import namespace="4860263e-c751-4c90-9404-ec50e63553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f9a46-c423-4c5a-9247-aa873dad8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0263e-c751-4c90-9404-ec50e63553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0d6a7b-cd79-4ca5-8ff0-2b5b0ea5540c}" ma:internalName="TaxCatchAll" ma:showField="CatchAllData" ma:web="4860263e-c751-4c90-9404-ec50e63553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60263e-c751-4c90-9404-ec50e63553e2" xsi:nil="true"/>
    <lcf76f155ced4ddcb4097134ff3c332f xmlns="19cf9a46-c423-4c5a-9247-aa873dad84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85FDF7-1C80-4B9D-8F05-BBEA656637A9}">
  <ds:schemaRefs>
    <ds:schemaRef ds:uri="19cf9a46-c423-4c5a-9247-aa873dad848e"/>
    <ds:schemaRef ds:uri="4860263e-c751-4c90-9404-ec50e63553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2D8ADA-F7F0-4139-B9A2-74B080EC99EB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4860263e-c751-4c90-9404-ec50e63553e2"/>
    <ds:schemaRef ds:uri="19cf9a46-c423-4c5a-9247-aa873dad848e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</TotalTime>
  <Words>1004</Words>
  <Application>Microsoft Office PowerPoint</Application>
  <PresentationFormat>Custom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Courier New</vt:lpstr>
      <vt:lpstr>Georgia</vt:lpstr>
      <vt:lpstr>Title Slides</vt:lpstr>
      <vt:lpstr>Section Divider Slides</vt:lpstr>
      <vt:lpstr>UNDLeads Content Slides</vt:lpstr>
      <vt:lpstr>Photo Slides</vt:lpstr>
      <vt:lpstr>Graph Slides</vt:lpstr>
      <vt:lpstr>Table Slides</vt:lpstr>
      <vt:lpstr>Closing Slides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  <vt:lpstr>Equity Enhance pathways to higher education and establish supportive learning structures that help all people realize their full potential. Embrace the evolving diversity of perspectives, peoples, and ideas as a core strength.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Prazak, Rachel</dc:creator>
  <cp:lastModifiedBy>Zerr, Ryan</cp:lastModifiedBy>
  <cp:revision>179</cp:revision>
  <cp:lastPrinted>2026-01-23T22:28:35Z</cp:lastPrinted>
  <dcterms:created xsi:type="dcterms:W3CDTF">2023-09-27T18:44:56Z</dcterms:created>
  <dcterms:modified xsi:type="dcterms:W3CDTF">2026-03-01T00:21:35Z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0x010100A68879AADBF38A428AC7666F5C418085</vt:lpwstr>
  </property>
  <property fmtid="{D5CDD505-2E9C-101B-9397-08002B2CF9AE}" pid="3" name="MediaServiceImageTags">
    <vt:lpwstr/>
  </property>
</Properties>
</file>