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FB73AB-BBAC-48AB-BBA0-45A37CE038AC}" v="4" dt="2024-08-26T20:22:35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61"/>
    <p:restoredTop sz="94694"/>
  </p:normalViewPr>
  <p:slideViewPr>
    <p:cSldViewPr snapToGrid="0" snapToObjects="1">
      <p:cViewPr varScale="1">
        <p:scale>
          <a:sx n="101" d="100"/>
          <a:sy n="101" d="100"/>
        </p:scale>
        <p:origin x="4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nsland, Phoebee" userId="b169bb46-25eb-4698-8c0a-6780bc374bf8" providerId="ADAL" clId="{FEFB73AB-BBAC-48AB-BBA0-45A37CE038AC}"/>
    <pc:docChg chg="modSld">
      <pc:chgData name="Stensland, Phoebee" userId="b169bb46-25eb-4698-8c0a-6780bc374bf8" providerId="ADAL" clId="{FEFB73AB-BBAC-48AB-BBA0-45A37CE038AC}" dt="2024-08-26T20:22:35.653" v="3"/>
      <pc:docMkLst>
        <pc:docMk/>
      </pc:docMkLst>
      <pc:sldChg chg="setBg">
        <pc:chgData name="Stensland, Phoebee" userId="b169bb46-25eb-4698-8c0a-6780bc374bf8" providerId="ADAL" clId="{FEFB73AB-BBAC-48AB-BBA0-45A37CE038AC}" dt="2024-08-26T20:22:29.420" v="1"/>
        <pc:sldMkLst>
          <pc:docMk/>
          <pc:sldMk cId="1611985445" sldId="256"/>
        </pc:sldMkLst>
      </pc:sldChg>
      <pc:sldChg chg="setBg">
        <pc:chgData name="Stensland, Phoebee" userId="b169bb46-25eb-4698-8c0a-6780bc374bf8" providerId="ADAL" clId="{FEFB73AB-BBAC-48AB-BBA0-45A37CE038AC}" dt="2024-08-26T20:22:35.653" v="3"/>
        <pc:sldMkLst>
          <pc:docMk/>
          <pc:sldMk cId="361460569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7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5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6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0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3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8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1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2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9EADF-DB4D-3C4E-A2F4-BB3F5AA07B19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2200F-585C-DC42-B099-F2DB11C87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556FCFC-962F-BCEA-9122-D128290A659D}"/>
              </a:ext>
            </a:extLst>
          </p:cNvPr>
          <p:cNvSpPr txBox="1">
            <a:spLocks/>
          </p:cNvSpPr>
          <p:nvPr/>
        </p:nvSpPr>
        <p:spPr>
          <a:xfrm>
            <a:off x="718455" y="1769680"/>
            <a:ext cx="8621486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AA4F"/>
                </a:solidFill>
                <a:latin typeface="TradeGothic LT Bold" panose="02000503020000020004" pitchFamily="2" charset="77"/>
              </a:rPr>
              <a:t>TITLE: TRADE GOTHIC NEXT (BOLD) IN ALL CAPS. KELLY GREEN. 40PT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C8F536-23C0-946E-5BFA-60461A7CAE0A}"/>
              </a:ext>
            </a:extLst>
          </p:cNvPr>
          <p:cNvSpPr txBox="1">
            <a:spLocks/>
          </p:cNvSpPr>
          <p:nvPr/>
        </p:nvSpPr>
        <p:spPr>
          <a:xfrm>
            <a:off x="1324096" y="3713839"/>
            <a:ext cx="7410203" cy="2054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venir Next Medium" panose="020B0503020202020204" pitchFamily="34" charset="0"/>
                <a:cs typeface="Times New Roman" panose="02020603050405020304" pitchFamily="18" charset="0"/>
              </a:rPr>
              <a:t>Subtitle: Avenir Next (Medium). Black. 20pt</a:t>
            </a:r>
          </a:p>
        </p:txBody>
      </p:sp>
    </p:spTree>
    <p:extLst>
      <p:ext uri="{BB962C8B-B14F-4D97-AF65-F5344CB8AC3E}">
        <p14:creationId xmlns:p14="http://schemas.microsoft.com/office/powerpoint/2010/main" val="161198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AF56694-FE87-97EA-2754-BDBD5C3DC827}"/>
              </a:ext>
            </a:extLst>
          </p:cNvPr>
          <p:cNvSpPr txBox="1">
            <a:spLocks/>
          </p:cNvSpPr>
          <p:nvPr/>
        </p:nvSpPr>
        <p:spPr>
          <a:xfrm>
            <a:off x="718456" y="1748811"/>
            <a:ext cx="8621486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TradeGothic LT Bold" panose="02000503020000020004" pitchFamily="2" charset="77"/>
              </a:rPr>
              <a:t>TITLE: TRADE GOTHIC NEXT (BOLD) IN ALL CAPS. BLACK. 40PT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2125800-855E-0A8C-F78F-F2B12851B0C1}"/>
              </a:ext>
            </a:extLst>
          </p:cNvPr>
          <p:cNvSpPr txBox="1">
            <a:spLocks/>
          </p:cNvSpPr>
          <p:nvPr/>
        </p:nvSpPr>
        <p:spPr>
          <a:xfrm>
            <a:off x="1324097" y="3434936"/>
            <a:ext cx="7410203" cy="2054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venir Next Medium" panose="020B0503020202020204" pitchFamily="34" charset="0"/>
                <a:cs typeface="Times New Roman" panose="02020603050405020304" pitchFamily="18" charset="0"/>
              </a:rPr>
              <a:t>Subtitle: Avenir Next (Medium). Black. 20pt</a:t>
            </a:r>
          </a:p>
        </p:txBody>
      </p:sp>
    </p:spTree>
    <p:extLst>
      <p:ext uri="{BB962C8B-B14F-4D97-AF65-F5344CB8AC3E}">
        <p14:creationId xmlns:p14="http://schemas.microsoft.com/office/powerpoint/2010/main" val="3614605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8" ma:contentTypeDescription="Create a new document." ma:contentTypeScope="" ma:versionID="e1b687f8aaf0dc91d8c584a65cb9ac6a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b211d883aa3a556e217f8f7b0c9b437b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99259d-61cc-454b-9e81-46a664de28b7}" ma:internalName="TaxCatchAll" ma:showField="CatchAllData" ma:web="f9052f80-4085-49e7-86f2-859815150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59f44-c0e7-4c34-a545-2514242d4b77">
      <Terms xmlns="http://schemas.microsoft.com/office/infopath/2007/PartnerControls"/>
    </lcf76f155ced4ddcb4097134ff3c332f>
    <TaxCatchAll xmlns="f9052f80-4085-49e7-86f2-8598151502c6" xsi:nil="true"/>
  </documentManagement>
</p:properties>
</file>

<file path=customXml/itemProps1.xml><?xml version="1.0" encoding="utf-8"?>
<ds:datastoreItem xmlns:ds="http://schemas.openxmlformats.org/officeDocument/2006/customXml" ds:itemID="{0D73DF67-740D-4B2E-8E8E-A517A7265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47838A-739B-42CB-9D12-722A9661DD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D50DC-A8AD-4DCC-ACDD-C75BDAEA6588}">
  <ds:schemaRefs>
    <ds:schemaRef ds:uri="http://schemas.microsoft.com/office/2006/metadata/properties"/>
    <ds:schemaRef ds:uri="http://schemas.microsoft.com/office/infopath/2007/PartnerControls"/>
    <ds:schemaRef ds:uri="06859f44-c0e7-4c34-a545-2514242d4b77"/>
    <ds:schemaRef ds:uri="f9052f80-4085-49e7-86f2-8598151502c6"/>
  </ds:schemaRefs>
</ds:datastoreItem>
</file>

<file path=docMetadata/LabelInfo.xml><?xml version="1.0" encoding="utf-8"?>
<clbl:labelList xmlns:clbl="http://schemas.microsoft.com/office/2020/mipLabelMetadata">
  <clbl:label id="{ec37a091-b9a6-47e5-98d0-903d4a419203}" enabled="0" method="" siteId="{ec37a091-b9a6-47e5-98d0-903d4a41920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51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 Medium</vt:lpstr>
      <vt:lpstr>Calibri</vt:lpstr>
      <vt:lpstr>Calibri Light</vt:lpstr>
      <vt:lpstr>TradeGothic LT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Carlson, Gonegamown</dc:creator>
  <cp:lastModifiedBy>Stensland, Phoebee</cp:lastModifiedBy>
  <cp:revision>2</cp:revision>
  <dcterms:created xsi:type="dcterms:W3CDTF">2022-06-14T18:36:17Z</dcterms:created>
  <dcterms:modified xsi:type="dcterms:W3CDTF">2024-08-26T20:22:38Z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  <property fmtid="{D5CDD505-2E9C-101B-9397-08002B2CF9AE}" pid="3" name="MediaServiceImageTags">
    <vt:lpwstr/>
  </property>
</Properties>
</file>