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9" r:id="rId5"/>
    <p:sldId id="257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455C7-5022-47C3-9156-D7D1A6D2C5DA}" v="4" dt="2024-08-26T20:22:10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nsland, Phoebee" userId="b169bb46-25eb-4698-8c0a-6780bc374bf8" providerId="ADAL" clId="{31E455C7-5022-47C3-9156-D7D1A6D2C5DA}"/>
    <pc:docChg chg="modSld">
      <pc:chgData name="Stensland, Phoebee" userId="b169bb46-25eb-4698-8c0a-6780bc374bf8" providerId="ADAL" clId="{31E455C7-5022-47C3-9156-D7D1A6D2C5DA}" dt="2024-08-26T20:22:10.513" v="5"/>
      <pc:docMkLst>
        <pc:docMk/>
      </pc:docMkLst>
      <pc:sldChg chg="modSp mod setBg">
        <pc:chgData name="Stensland, Phoebee" userId="b169bb46-25eb-4698-8c0a-6780bc374bf8" providerId="ADAL" clId="{31E455C7-5022-47C3-9156-D7D1A6D2C5DA}" dt="2024-08-26T20:22:10.513" v="5"/>
        <pc:sldMkLst>
          <pc:docMk/>
          <pc:sldMk cId="1847070792" sldId="257"/>
        </pc:sldMkLst>
        <pc:spChg chg="mod">
          <ac:chgData name="Stensland, Phoebee" userId="b169bb46-25eb-4698-8c0a-6780bc374bf8" providerId="ADAL" clId="{31E455C7-5022-47C3-9156-D7D1A6D2C5DA}" dt="2024-08-26T20:21:29.847" v="0"/>
          <ac:spMkLst>
            <pc:docMk/>
            <pc:sldMk cId="1847070792" sldId="257"/>
            <ac:spMk id="2" creationId="{D9FB84DE-1093-222D-2C49-7FF8614F6E26}"/>
          </ac:spMkLst>
        </pc:spChg>
        <pc:spChg chg="mod">
          <ac:chgData name="Stensland, Phoebee" userId="b169bb46-25eb-4698-8c0a-6780bc374bf8" providerId="ADAL" clId="{31E455C7-5022-47C3-9156-D7D1A6D2C5DA}" dt="2024-08-26T20:21:37.618" v="1"/>
          <ac:spMkLst>
            <pc:docMk/>
            <pc:sldMk cId="1847070792" sldId="257"/>
            <ac:spMk id="3" creationId="{06F6CB2C-FE54-4232-40A1-2D1C137E8E43}"/>
          </ac:spMkLst>
        </pc:spChg>
      </pc:sldChg>
      <pc:sldChg chg="setBg">
        <pc:chgData name="Stensland, Phoebee" userId="b169bb46-25eb-4698-8c0a-6780bc374bf8" providerId="ADAL" clId="{31E455C7-5022-47C3-9156-D7D1A6D2C5DA}" dt="2024-08-26T20:22:02.221" v="3"/>
        <pc:sldMkLst>
          <pc:docMk/>
          <pc:sldMk cId="3584709404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2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01" indent="0" algn="ctr">
              <a:buNone/>
              <a:defRPr sz="1700"/>
            </a:lvl2pPr>
            <a:lvl3pPr marL="777202" indent="0" algn="ctr">
              <a:buNone/>
              <a:defRPr sz="1530"/>
            </a:lvl3pPr>
            <a:lvl4pPr marL="1165803" indent="0" algn="ctr">
              <a:buNone/>
              <a:defRPr sz="1360"/>
            </a:lvl4pPr>
            <a:lvl5pPr marL="1554404" indent="0" algn="ctr">
              <a:buNone/>
              <a:defRPr sz="1360"/>
            </a:lvl5pPr>
            <a:lvl6pPr marL="1943005" indent="0" algn="ctr">
              <a:buNone/>
              <a:defRPr sz="1360"/>
            </a:lvl6pPr>
            <a:lvl7pPr marL="2331606" indent="0" algn="ctr">
              <a:buNone/>
              <a:defRPr sz="1360"/>
            </a:lvl7pPr>
            <a:lvl8pPr marL="2720207" indent="0" algn="ctr">
              <a:buNone/>
              <a:defRPr sz="1360"/>
            </a:lvl8pPr>
            <a:lvl9pPr marL="3108808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40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8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5" y="535518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4" y="535518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4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6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6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02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0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04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005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60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20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808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5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0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535520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01" indent="0">
              <a:buNone/>
              <a:defRPr sz="1700" b="1"/>
            </a:lvl2pPr>
            <a:lvl3pPr marL="777202" indent="0">
              <a:buNone/>
              <a:defRPr sz="1530" b="1"/>
            </a:lvl3pPr>
            <a:lvl4pPr marL="1165803" indent="0">
              <a:buNone/>
              <a:defRPr sz="1360" b="1"/>
            </a:lvl4pPr>
            <a:lvl5pPr marL="1554404" indent="0">
              <a:buNone/>
              <a:defRPr sz="1360" b="1"/>
            </a:lvl5pPr>
            <a:lvl6pPr marL="1943005" indent="0">
              <a:buNone/>
              <a:defRPr sz="1360" b="1"/>
            </a:lvl6pPr>
            <a:lvl7pPr marL="2331606" indent="0">
              <a:buNone/>
              <a:defRPr sz="1360" b="1"/>
            </a:lvl7pPr>
            <a:lvl8pPr marL="2720207" indent="0">
              <a:buNone/>
              <a:defRPr sz="1360" b="1"/>
            </a:lvl8pPr>
            <a:lvl9pPr marL="310880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01" indent="0">
              <a:buNone/>
              <a:defRPr sz="1700" b="1"/>
            </a:lvl2pPr>
            <a:lvl3pPr marL="777202" indent="0">
              <a:buNone/>
              <a:defRPr sz="1530" b="1"/>
            </a:lvl3pPr>
            <a:lvl4pPr marL="1165803" indent="0">
              <a:buNone/>
              <a:defRPr sz="1360" b="1"/>
            </a:lvl4pPr>
            <a:lvl5pPr marL="1554404" indent="0">
              <a:buNone/>
              <a:defRPr sz="1360" b="1"/>
            </a:lvl5pPr>
            <a:lvl6pPr marL="1943005" indent="0">
              <a:buNone/>
              <a:defRPr sz="1360" b="1"/>
            </a:lvl6pPr>
            <a:lvl7pPr marL="2331606" indent="0">
              <a:buNone/>
              <a:defRPr sz="1360" b="1"/>
            </a:lvl7pPr>
            <a:lvl8pPr marL="2720207" indent="0">
              <a:buNone/>
              <a:defRPr sz="1360" b="1"/>
            </a:lvl8pPr>
            <a:lvl9pPr marL="310880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8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7"/>
            <a:ext cx="3934778" cy="7147982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6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01" indent="0">
              <a:buNone/>
              <a:defRPr sz="1190"/>
            </a:lvl2pPr>
            <a:lvl3pPr marL="777202" indent="0">
              <a:buNone/>
              <a:defRPr sz="1020"/>
            </a:lvl3pPr>
            <a:lvl4pPr marL="1165803" indent="0">
              <a:buNone/>
              <a:defRPr sz="850"/>
            </a:lvl4pPr>
            <a:lvl5pPr marL="1554404" indent="0">
              <a:buNone/>
              <a:defRPr sz="850"/>
            </a:lvl5pPr>
            <a:lvl6pPr marL="1943005" indent="0">
              <a:buNone/>
              <a:defRPr sz="850"/>
            </a:lvl6pPr>
            <a:lvl7pPr marL="2331606" indent="0">
              <a:buNone/>
              <a:defRPr sz="850"/>
            </a:lvl7pPr>
            <a:lvl8pPr marL="2720207" indent="0">
              <a:buNone/>
              <a:defRPr sz="850"/>
            </a:lvl8pPr>
            <a:lvl9pPr marL="3108808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61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7"/>
            <a:ext cx="3934778" cy="7147982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01" indent="0">
              <a:buNone/>
              <a:defRPr sz="2380"/>
            </a:lvl2pPr>
            <a:lvl3pPr marL="777202" indent="0">
              <a:buNone/>
              <a:defRPr sz="2040"/>
            </a:lvl3pPr>
            <a:lvl4pPr marL="1165803" indent="0">
              <a:buNone/>
              <a:defRPr sz="1700"/>
            </a:lvl4pPr>
            <a:lvl5pPr marL="1554404" indent="0">
              <a:buNone/>
              <a:defRPr sz="1700"/>
            </a:lvl5pPr>
            <a:lvl6pPr marL="1943005" indent="0">
              <a:buNone/>
              <a:defRPr sz="1700"/>
            </a:lvl6pPr>
            <a:lvl7pPr marL="2331606" indent="0">
              <a:buNone/>
              <a:defRPr sz="1700"/>
            </a:lvl7pPr>
            <a:lvl8pPr marL="2720207" indent="0">
              <a:buNone/>
              <a:defRPr sz="1700"/>
            </a:lvl8pPr>
            <a:lvl9pPr marL="3108808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6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01" indent="0">
              <a:buNone/>
              <a:defRPr sz="1190"/>
            </a:lvl2pPr>
            <a:lvl3pPr marL="777202" indent="0">
              <a:buNone/>
              <a:defRPr sz="1020"/>
            </a:lvl3pPr>
            <a:lvl4pPr marL="1165803" indent="0">
              <a:buNone/>
              <a:defRPr sz="850"/>
            </a:lvl4pPr>
            <a:lvl5pPr marL="1554404" indent="0">
              <a:buNone/>
              <a:defRPr sz="850"/>
            </a:lvl5pPr>
            <a:lvl6pPr marL="1943005" indent="0">
              <a:buNone/>
              <a:defRPr sz="850"/>
            </a:lvl6pPr>
            <a:lvl7pPr marL="2331606" indent="0">
              <a:buNone/>
              <a:defRPr sz="850"/>
            </a:lvl7pPr>
            <a:lvl8pPr marL="2720207" indent="0">
              <a:buNone/>
              <a:defRPr sz="850"/>
            </a:lvl8pPr>
            <a:lvl9pPr marL="3108808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4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B80-8479-2346-8176-2DD56FE1F83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83ADB-26D3-D64B-8C48-FE3289618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4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02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01" indent="-194301" algn="l" defTabSz="777202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02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03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03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04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305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5906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508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109" indent="-194301" algn="l" defTabSz="777202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01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02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03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04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005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606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207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808" algn="l" defTabSz="777202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AC0F-B3E7-926A-91DE-160E2AB14AF7}"/>
              </a:ext>
            </a:extLst>
          </p:cNvPr>
          <p:cNvSpPr txBox="1">
            <a:spLocks/>
          </p:cNvSpPr>
          <p:nvPr/>
        </p:nvSpPr>
        <p:spPr>
          <a:xfrm>
            <a:off x="534353" y="2183803"/>
            <a:ext cx="6703695" cy="19441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772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latin typeface="TradeGothic LT Bold" panose="02000503020000020004" pitchFamily="2" charset="77"/>
              </a:rPr>
              <a:t>TITLE: TRADE GOTHIC NEXT (BOLD) IN ALL CAPS. BLACK. 40PT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03060-1DB2-DE8B-EFFF-4524EEB20B43}"/>
              </a:ext>
            </a:extLst>
          </p:cNvPr>
          <p:cNvSpPr txBox="1">
            <a:spLocks/>
          </p:cNvSpPr>
          <p:nvPr/>
        </p:nvSpPr>
        <p:spPr>
          <a:xfrm>
            <a:off x="825649" y="4139296"/>
            <a:ext cx="6121101" cy="3926541"/>
          </a:xfrm>
          <a:prstGeom prst="rect">
            <a:avLst/>
          </a:prstGeom>
        </p:spPr>
        <p:txBody>
          <a:bodyPr>
            <a:normAutofit/>
          </a:bodyPr>
          <a:lstStyle>
            <a:lvl1pPr marL="194301" indent="-194301" algn="l" defTabSz="777202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02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03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03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04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305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5906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508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109" indent="-194301" algn="l" defTabSz="777202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latin typeface="Avenir Next Medium" panose="020B0503020202020204" pitchFamily="34" charset="0"/>
                <a:cs typeface="Times New Roman" panose="02020603050405020304" pitchFamily="18" charset="0"/>
              </a:rPr>
              <a:t>Subtitle: Avenir Next (Medium). Black. 20pt</a:t>
            </a:r>
          </a:p>
        </p:txBody>
      </p:sp>
    </p:spTree>
    <p:extLst>
      <p:ext uri="{BB962C8B-B14F-4D97-AF65-F5344CB8AC3E}">
        <p14:creationId xmlns:p14="http://schemas.microsoft.com/office/powerpoint/2010/main" val="3584709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84DE-1093-222D-2C49-7FF8614F6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0" y="3085041"/>
            <a:ext cx="6703695" cy="1944159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TradeGothic LT Bold" panose="02000503020000020004" pitchFamily="2" charset="77"/>
              </a:rPr>
              <a:t>TITLE: TRADE GOTHIC NEXT (BOLD) IN ALL CAPS. BLACK. 40PT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6CB2C-FE54-4232-40A1-2D1C137E8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648" y="6387353"/>
            <a:ext cx="6121101" cy="1944159"/>
          </a:xfrm>
        </p:spPr>
        <p:txBody>
          <a:bodyPr>
            <a:no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Avenir Next Medium" panose="020B0503020202020204" pitchFamily="34" charset="0"/>
                <a:cs typeface="Times New Roman" panose="02020603050405020304" pitchFamily="18" charset="0"/>
              </a:rPr>
              <a:t>Subtitle: Avenir Next (Medium). Black. 20pt</a:t>
            </a:r>
          </a:p>
        </p:txBody>
      </p:sp>
    </p:spTree>
    <p:extLst>
      <p:ext uri="{BB962C8B-B14F-4D97-AF65-F5344CB8AC3E}">
        <p14:creationId xmlns:p14="http://schemas.microsoft.com/office/powerpoint/2010/main" val="1847070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8" ma:contentTypeDescription="Create a new document." ma:contentTypeScope="" ma:versionID="e1b687f8aaf0dc91d8c584a65cb9ac6a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b211d883aa3a556e217f8f7b0c9b437b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286ec34-a2ae-4ac6-b6b4-0b3167cce8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99259d-61cc-454b-9e81-46a664de28b7}" ma:internalName="TaxCatchAll" ma:showField="CatchAllData" ma:web="f9052f80-4085-49e7-86f2-859815150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59f44-c0e7-4c34-a545-2514242d4b77">
      <Terms xmlns="http://schemas.microsoft.com/office/infopath/2007/PartnerControls"/>
    </lcf76f155ced4ddcb4097134ff3c332f>
    <TaxCatchAll xmlns="f9052f80-4085-49e7-86f2-8598151502c6" xsi:nil="true"/>
  </documentManagement>
</p:properties>
</file>

<file path=customXml/itemProps1.xml><?xml version="1.0" encoding="utf-8"?>
<ds:datastoreItem xmlns:ds="http://schemas.openxmlformats.org/officeDocument/2006/customXml" ds:itemID="{1825197F-6F22-4C92-875E-52FED8A09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FEBF46-AE40-4BA3-A654-293FEC1C16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8D71AD-13F8-41F8-BF64-D386D26D1F3D}">
  <ds:schemaRefs>
    <ds:schemaRef ds:uri="06859f44-c0e7-4c34-a545-2514242d4b77"/>
    <ds:schemaRef ds:uri="f9052f80-4085-49e7-86f2-8598151502c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c37a091-b9a6-47e5-98d0-903d4a419203}" enabled="0" method="" siteId="{ec37a091-b9a6-47e5-98d0-903d4a41920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50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Next Medium</vt:lpstr>
      <vt:lpstr>Calibri</vt:lpstr>
      <vt:lpstr>Calibri Light</vt:lpstr>
      <vt:lpstr>TradeGothic LT Bold</vt:lpstr>
      <vt:lpstr>Office Theme</vt:lpstr>
      <vt:lpstr>PowerPoint Presentation</vt:lpstr>
      <vt:lpstr>TITLE: TRADE GOTHIC NEXT (BOLD) IN ALL CAPS. BLACK. 40PT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Arial</dc:title>
  <dc:creator>Carlson, Gonegamown</dc:creator>
  <cp:lastModifiedBy>Stensland, Phoebee</cp:lastModifiedBy>
  <cp:revision>3</cp:revision>
  <dcterms:created xsi:type="dcterms:W3CDTF">2022-06-14T14:54:45Z</dcterms:created>
  <dcterms:modified xsi:type="dcterms:W3CDTF">2024-08-26T20:22:11Z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  <property fmtid="{D5CDD505-2E9C-101B-9397-08002B2CF9AE}" pid="3" name="MediaServiceImageTags">
    <vt:lpwstr/>
  </property>
</Properties>
</file>