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1A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21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hley Gunderson" userId="3e9ee5e7-7aad-4f17-a82f-ebde89c21ec7" providerId="ADAL" clId="{B2591E20-AD31-42FE-BFA0-5EF86A1D3E3B}"/>
    <pc:docChg chg="custSel modSld">
      <pc:chgData name="Ashley Gunderson" userId="3e9ee5e7-7aad-4f17-a82f-ebde89c21ec7" providerId="ADAL" clId="{B2591E20-AD31-42FE-BFA0-5EF86A1D3E3B}" dt="2021-08-11T15:29:50.121" v="8"/>
      <pc:docMkLst>
        <pc:docMk/>
      </pc:docMkLst>
      <pc:sldChg chg="addSp delSp modSp setBg">
        <pc:chgData name="Ashley Gunderson" userId="3e9ee5e7-7aad-4f17-a82f-ebde89c21ec7" providerId="ADAL" clId="{B2591E20-AD31-42FE-BFA0-5EF86A1D3E3B}" dt="2021-08-11T15:29:50.121" v="8"/>
        <pc:sldMkLst>
          <pc:docMk/>
          <pc:sldMk cId="3631881043" sldId="256"/>
        </pc:sldMkLst>
        <pc:spChg chg="mod">
          <ac:chgData name="Ashley Gunderson" userId="3e9ee5e7-7aad-4f17-a82f-ebde89c21ec7" providerId="ADAL" clId="{B2591E20-AD31-42FE-BFA0-5EF86A1D3E3B}" dt="2021-08-11T15:16:53.095" v="2" actId="2711"/>
          <ac:spMkLst>
            <pc:docMk/>
            <pc:sldMk cId="3631881043" sldId="256"/>
            <ac:spMk id="5" creationId="{037EEF88-2F43-4F0A-8E45-E21AFE4D7106}"/>
          </ac:spMkLst>
        </pc:spChg>
        <pc:spChg chg="del">
          <ac:chgData name="Ashley Gunderson" userId="3e9ee5e7-7aad-4f17-a82f-ebde89c21ec7" providerId="ADAL" clId="{B2591E20-AD31-42FE-BFA0-5EF86A1D3E3B}" dt="2021-08-11T15:16:47.252" v="1" actId="478"/>
          <ac:spMkLst>
            <pc:docMk/>
            <pc:sldMk cId="3631881043" sldId="256"/>
            <ac:spMk id="6" creationId="{3269E0DE-AE67-49A5-8AFF-837FF027E305}"/>
          </ac:spMkLst>
        </pc:spChg>
        <pc:picChg chg="add del mod ord">
          <ac:chgData name="Ashley Gunderson" userId="3e9ee5e7-7aad-4f17-a82f-ebde89c21ec7" providerId="ADAL" clId="{B2591E20-AD31-42FE-BFA0-5EF86A1D3E3B}" dt="2021-08-11T15:29:28.154" v="5" actId="478"/>
          <ac:picMkLst>
            <pc:docMk/>
            <pc:sldMk cId="3631881043" sldId="256"/>
            <ac:picMk id="3" creationId="{E304B95F-6EA8-49A7-B453-D772E9D58EFD}"/>
          </ac:picMkLst>
        </pc:picChg>
        <pc:picChg chg="del">
          <ac:chgData name="Ashley Gunderson" userId="3e9ee5e7-7aad-4f17-a82f-ebde89c21ec7" providerId="ADAL" clId="{B2591E20-AD31-42FE-BFA0-5EF86A1D3E3B}" dt="2021-08-11T15:16:44.180" v="0" actId="478"/>
          <ac:picMkLst>
            <pc:docMk/>
            <pc:sldMk cId="3631881043" sldId="256"/>
            <ac:picMk id="4" creationId="{062653D0-4AA9-4F84-B235-7401826A1AE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DDFB-ACB2-45F4-9C55-702F5483B241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C2A8-FBF3-40AC-90CA-B8AE33F2D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709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DDFB-ACB2-45F4-9C55-702F5483B241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C2A8-FBF3-40AC-90CA-B8AE33F2D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365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DDFB-ACB2-45F4-9C55-702F5483B241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C2A8-FBF3-40AC-90CA-B8AE33F2D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405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DDFB-ACB2-45F4-9C55-702F5483B241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C2A8-FBF3-40AC-90CA-B8AE33F2D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514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DDFB-ACB2-45F4-9C55-702F5483B241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C2A8-FBF3-40AC-90CA-B8AE33F2D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506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DDFB-ACB2-45F4-9C55-702F5483B241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C2A8-FBF3-40AC-90CA-B8AE33F2D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8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DDFB-ACB2-45F4-9C55-702F5483B241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C2A8-FBF3-40AC-90CA-B8AE33F2D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118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DDFB-ACB2-45F4-9C55-702F5483B241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C2A8-FBF3-40AC-90CA-B8AE33F2D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35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DDFB-ACB2-45F4-9C55-702F5483B241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C2A8-FBF3-40AC-90CA-B8AE33F2D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768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DDFB-ACB2-45F4-9C55-702F5483B241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C2A8-FBF3-40AC-90CA-B8AE33F2D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632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DDFB-ACB2-45F4-9C55-702F5483B241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C2A8-FBF3-40AC-90CA-B8AE33F2D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803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1DDFB-ACB2-45F4-9C55-702F5483B241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CC2A8-FBF3-40AC-90CA-B8AE33F2D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268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37EEF88-2F43-4F0A-8E45-E21AFE4D7106}"/>
              </a:ext>
            </a:extLst>
          </p:cNvPr>
          <p:cNvSpPr txBox="1"/>
          <p:nvPr/>
        </p:nvSpPr>
        <p:spPr>
          <a:xfrm>
            <a:off x="1417320" y="3590425"/>
            <a:ext cx="493776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300000"/>
              </a:lnSpc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Specials Sheet</a:t>
            </a:r>
          </a:p>
          <a:p>
            <a:pPr algn="ctr">
              <a:lnSpc>
                <a:spcPct val="30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$99.99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881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E285556799AA4BB5E59DAF726799A7" ma:contentTypeVersion="13" ma:contentTypeDescription="Create a new document." ma:contentTypeScope="" ma:versionID="84bfa82a96fc04bf8ef3c669705cd11d">
  <xsd:schema xmlns:xsd="http://www.w3.org/2001/XMLSchema" xmlns:xs="http://www.w3.org/2001/XMLSchema" xmlns:p="http://schemas.microsoft.com/office/2006/metadata/properties" xmlns:ns2="06859f44-c0e7-4c34-a545-2514242d4b77" xmlns:ns3="f9052f80-4085-49e7-86f2-8598151502c6" targetNamespace="http://schemas.microsoft.com/office/2006/metadata/properties" ma:root="true" ma:fieldsID="65df48a9d1d5d15f7e8e778d26569823" ns2:_="" ns3:_="">
    <xsd:import namespace="06859f44-c0e7-4c34-a545-2514242d4b77"/>
    <xsd:import namespace="f9052f80-4085-49e7-86f2-8598151502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859f44-c0e7-4c34-a545-2514242d4b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052f80-4085-49e7-86f2-8598151502c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7BB57D4-4FFD-4A06-A91A-6C9E2AAA0A13}">
  <ds:schemaRefs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06859f44-c0e7-4c34-a545-2514242d4b77"/>
    <ds:schemaRef ds:uri="http://schemas.microsoft.com/office/2006/metadata/properties"/>
    <ds:schemaRef ds:uri="http://purl.org/dc/terms/"/>
    <ds:schemaRef ds:uri="f9052f80-4085-49e7-86f2-8598151502c6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2284987-0B54-44E9-BFA6-01F6DA20A2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859f44-c0e7-4c34-a545-2514242d4b77"/>
    <ds:schemaRef ds:uri="f9052f80-4085-49e7-86f2-8598151502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AA228F1-368F-4C3B-9EC0-E33D468AFF2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4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Gunderson, Ashley</dc:creator>
  <cp:lastModifiedBy>Gunderson, Ashley</cp:lastModifiedBy>
  <cp:revision>2</cp:revision>
  <dcterms:created xsi:type="dcterms:W3CDTF">2021-08-11T14:16:04Z</dcterms:created>
  <dcterms:modified xsi:type="dcterms:W3CDTF">2021-08-11T15:29:54Z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0x0101005FE285556799AA4BB5E59DAF726799A7</vt:lpwstr>
  </property>
</Properties>
</file>