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21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y Gunderson" userId="3e9ee5e7-7aad-4f17-a82f-ebde89c21ec7" providerId="ADAL" clId="{CF3E9825-4CA9-483A-830B-B18C55FB7E51}"/>
    <pc:docChg chg="custSel modSld">
      <pc:chgData name="Ashley Gunderson" userId="3e9ee5e7-7aad-4f17-a82f-ebde89c21ec7" providerId="ADAL" clId="{CF3E9825-4CA9-483A-830B-B18C55FB7E51}" dt="2021-08-11T15:29:09.170" v="9"/>
      <pc:docMkLst>
        <pc:docMk/>
      </pc:docMkLst>
      <pc:sldChg chg="addSp delSp modSp setBg">
        <pc:chgData name="Ashley Gunderson" userId="3e9ee5e7-7aad-4f17-a82f-ebde89c21ec7" providerId="ADAL" clId="{CF3E9825-4CA9-483A-830B-B18C55FB7E51}" dt="2021-08-11T15:29:09.170" v="9"/>
        <pc:sldMkLst>
          <pc:docMk/>
          <pc:sldMk cId="1706485205" sldId="256"/>
        </pc:sldMkLst>
        <pc:spChg chg="mod">
          <ac:chgData name="Ashley Gunderson" userId="3e9ee5e7-7aad-4f17-a82f-ebde89c21ec7" providerId="ADAL" clId="{CF3E9825-4CA9-483A-830B-B18C55FB7E51}" dt="2021-08-11T15:13:02.602" v="5" actId="1076"/>
          <ac:spMkLst>
            <pc:docMk/>
            <pc:sldMk cId="1706485205" sldId="256"/>
            <ac:spMk id="7" creationId="{72B97D94-FE8D-4DC9-A553-F6DAAF03911E}"/>
          </ac:spMkLst>
        </pc:spChg>
        <pc:picChg chg="add del mod ord">
          <ac:chgData name="Ashley Gunderson" userId="3e9ee5e7-7aad-4f17-a82f-ebde89c21ec7" providerId="ADAL" clId="{CF3E9825-4CA9-483A-830B-B18C55FB7E51}" dt="2021-08-11T15:28:47.675" v="6" actId="478"/>
          <ac:picMkLst>
            <pc:docMk/>
            <pc:sldMk cId="1706485205" sldId="256"/>
            <ac:picMk id="3" creationId="{78262C90-C62C-400F-8A87-F92BE32ACE37}"/>
          </ac:picMkLst>
        </pc:picChg>
        <pc:picChg chg="del">
          <ac:chgData name="Ashley Gunderson" userId="3e9ee5e7-7aad-4f17-a82f-ebde89c21ec7" providerId="ADAL" clId="{CF3E9825-4CA9-483A-830B-B18C55FB7E51}" dt="2021-08-11T15:12:27.419" v="1" actId="478"/>
          <ac:picMkLst>
            <pc:docMk/>
            <pc:sldMk cId="1706485205" sldId="256"/>
            <ac:picMk id="4" creationId="{93E44555-EB3E-42B2-9452-DBD8DBA46E3C}"/>
          </ac:picMkLst>
        </pc:picChg>
        <pc:picChg chg="del">
          <ac:chgData name="Ashley Gunderson" userId="3e9ee5e7-7aad-4f17-a82f-ebde89c21ec7" providerId="ADAL" clId="{CF3E9825-4CA9-483A-830B-B18C55FB7E51}" dt="2021-08-11T15:12:26.264" v="0" actId="478"/>
          <ac:picMkLst>
            <pc:docMk/>
            <pc:sldMk cId="1706485205" sldId="256"/>
            <ac:picMk id="5" creationId="{0434104F-1989-47F7-91B2-BFBFB6E02AA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802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294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3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073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91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90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988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73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421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02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64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FAC10-0993-4949-882C-6E54D22C524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8155C-9156-4605-A082-C4A18E67C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8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72B97D94-FE8D-4DC9-A553-F6DAAF03911E}"/>
              </a:ext>
            </a:extLst>
          </p:cNvPr>
          <p:cNvSpPr txBox="1"/>
          <p:nvPr/>
        </p:nvSpPr>
        <p:spPr>
          <a:xfrm>
            <a:off x="1260347" y="2674709"/>
            <a:ext cx="525170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300000"/>
              </a:lnSpc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Specials Sheet</a:t>
            </a:r>
          </a:p>
          <a:p>
            <a:pPr algn="ctr">
              <a:lnSpc>
                <a:spcPct val="300000"/>
              </a:lnSpc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$99.99</a:t>
            </a:r>
          </a:p>
          <a:p>
            <a:pPr algn="ctr"/>
            <a:endParaRPr lang="en-US" sz="4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485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E285556799AA4BB5E59DAF726799A7" ma:contentTypeVersion="13" ma:contentTypeDescription="Create a new document." ma:contentTypeScope="" ma:versionID="84bfa82a96fc04bf8ef3c669705cd11d">
  <xsd:schema xmlns:xsd="http://www.w3.org/2001/XMLSchema" xmlns:xs="http://www.w3.org/2001/XMLSchema" xmlns:p="http://schemas.microsoft.com/office/2006/metadata/properties" xmlns:ns2="06859f44-c0e7-4c34-a545-2514242d4b77" xmlns:ns3="f9052f80-4085-49e7-86f2-8598151502c6" targetNamespace="http://schemas.microsoft.com/office/2006/metadata/properties" ma:root="true" ma:fieldsID="65df48a9d1d5d15f7e8e778d26569823" ns2:_="" ns3:_="">
    <xsd:import namespace="06859f44-c0e7-4c34-a545-2514242d4b77"/>
    <xsd:import namespace="f9052f80-4085-49e7-86f2-8598151502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59f44-c0e7-4c34-a545-2514242d4b7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052f80-4085-49e7-86f2-859815150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AD9EBAF-76BD-4CAD-8871-0A335703D8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36F54D4-B8F9-457D-9D1C-9E30644DCB5A}">
  <ds:schemaRefs>
    <ds:schemaRef ds:uri="06859f44-c0e7-4c34-a545-2514242d4b77"/>
    <ds:schemaRef ds:uri="http://schemas.microsoft.com/office/2006/documentManagement/types"/>
    <ds:schemaRef ds:uri="http://www.w3.org/XML/1998/namespace"/>
    <ds:schemaRef ds:uri="f9052f80-4085-49e7-86f2-8598151502c6"/>
    <ds:schemaRef ds:uri="http://schemas.microsoft.com/office/2006/metadata/properties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435995A-0D6A-439A-A3FE-D85048B028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6859f44-c0e7-4c34-a545-2514242d4b77"/>
    <ds:schemaRef ds:uri="f9052f80-4085-49e7-86f2-859815150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149</TotalTime>
  <Words>4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Gunderson, Ashley</dc:creator>
  <cp:lastModifiedBy>Gunderson, Ashley</cp:lastModifiedBy>
  <cp:revision>4</cp:revision>
  <dcterms:created xsi:type="dcterms:W3CDTF">2021-08-06T19:57:02Z</dcterms:created>
  <dcterms:modified xsi:type="dcterms:W3CDTF">2021-08-11T15:29:15Z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0x0101005FE285556799AA4BB5E59DAF726799A7</vt:lpwstr>
  </property>
</Properties>
</file>