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5E829-2F8F-4F04-AE81-B882E07631AA}" v="18" dt="2021-08-11T15:38:57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222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skey, Mark" userId="acb34cd4-1348-4e5e-8618-2634008e3a92" providerId="ADAL" clId="{6A95E829-2F8F-4F04-AE81-B882E07631AA}"/>
    <pc:docChg chg="modSld">
      <pc:chgData name="Maliskey, Mark" userId="acb34cd4-1348-4e5e-8618-2634008e3a92" providerId="ADAL" clId="{6A95E829-2F8F-4F04-AE81-B882E07631AA}" dt="2021-08-11T15:38:57.939" v="17"/>
      <pc:docMkLst>
        <pc:docMk/>
      </pc:docMkLst>
      <pc:sldChg chg="setBg">
        <pc:chgData name="Maliskey, Mark" userId="acb34cd4-1348-4e5e-8618-2634008e3a92" providerId="ADAL" clId="{6A95E829-2F8F-4F04-AE81-B882E07631AA}" dt="2021-08-11T15:38:57.939" v="17"/>
        <pc:sldMkLst>
          <pc:docMk/>
          <pc:sldMk cId="175363881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9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51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8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7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6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7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3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6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F8468-B4F2-410C-99EA-CC056A8DA406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70FAD-1AFB-41DA-960D-263AF3E914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4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6DF628A-2C6A-4B73-AC4A-EFC7956E2567}"/>
              </a:ext>
            </a:extLst>
          </p:cNvPr>
          <p:cNvSpPr txBox="1"/>
          <p:nvPr/>
        </p:nvSpPr>
        <p:spPr>
          <a:xfrm>
            <a:off x="1417320" y="3590425"/>
            <a:ext cx="4937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Specials Sheet</a:t>
            </a:r>
          </a:p>
          <a:p>
            <a:pPr algn="ctr">
              <a:lnSpc>
                <a:spcPct val="3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$99.99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38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3" ma:contentTypeDescription="Create a new document." ma:contentTypeScope="" ma:versionID="84bfa82a96fc04bf8ef3c669705cd11d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65df48a9d1d5d15f7e8e778d26569823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1F3E1C-59B4-46B7-9310-1CF3F61383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9D7BC2-D5D1-4749-9C4A-88E1B01375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8304-67CD-4FF4-89BD-C2977CAFD85F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f9052f80-4085-49e7-86f2-8598151502c6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06859f44-c0e7-4c34-a545-2514242d4b7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Gunderson, Ashley</dc:creator>
  <cp:lastModifiedBy>Maliskey, Mark</cp:lastModifiedBy>
  <cp:revision>3</cp:revision>
  <dcterms:created xsi:type="dcterms:W3CDTF">2021-08-11T13:26:00Z</dcterms:created>
  <dcterms:modified xsi:type="dcterms:W3CDTF">2021-08-11T15:39:31Z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</Properties>
</file>