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2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1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y Gunderson" userId="3e9ee5e7-7aad-4f17-a82f-ebde89c21ec7" providerId="ADAL" clId="{0C28609C-17FB-47E4-9BA5-09F35A6B2D68}"/>
    <pc:docChg chg="custSel modSld">
      <pc:chgData name="Ashley Gunderson" userId="3e9ee5e7-7aad-4f17-a82f-ebde89c21ec7" providerId="ADAL" clId="{0C28609C-17FB-47E4-9BA5-09F35A6B2D68}" dt="2021-08-11T15:27:27.254" v="10"/>
      <pc:docMkLst>
        <pc:docMk/>
      </pc:docMkLst>
      <pc:sldChg chg="addSp delSp modSp setBg">
        <pc:chgData name="Ashley Gunderson" userId="3e9ee5e7-7aad-4f17-a82f-ebde89c21ec7" providerId="ADAL" clId="{0C28609C-17FB-47E4-9BA5-09F35A6B2D68}" dt="2021-08-11T15:27:27.254" v="10"/>
        <pc:sldMkLst>
          <pc:docMk/>
          <pc:sldMk cId="938141461" sldId="256"/>
        </pc:sldMkLst>
        <pc:spChg chg="del">
          <ac:chgData name="Ashley Gunderson" userId="3e9ee5e7-7aad-4f17-a82f-ebde89c21ec7" providerId="ADAL" clId="{0C28609C-17FB-47E4-9BA5-09F35A6B2D68}" dt="2021-08-11T15:15:52.756" v="1" actId="478"/>
          <ac:spMkLst>
            <pc:docMk/>
            <pc:sldMk cId="938141461" sldId="256"/>
            <ac:spMk id="6" creationId="{871BCC26-18E4-4F8D-B784-A728E6A5DCC7}"/>
          </ac:spMkLst>
        </pc:spChg>
        <pc:spChg chg="mod">
          <ac:chgData name="Ashley Gunderson" userId="3e9ee5e7-7aad-4f17-a82f-ebde89c21ec7" providerId="ADAL" clId="{0C28609C-17FB-47E4-9BA5-09F35A6B2D68}" dt="2021-08-11T15:16:28.915" v="6" actId="1076"/>
          <ac:spMkLst>
            <pc:docMk/>
            <pc:sldMk cId="938141461" sldId="256"/>
            <ac:spMk id="7" creationId="{A04D461C-F72B-4CC4-BE55-C6091AD6653C}"/>
          </ac:spMkLst>
        </pc:spChg>
        <pc:picChg chg="add del mod ord">
          <ac:chgData name="Ashley Gunderson" userId="3e9ee5e7-7aad-4f17-a82f-ebde89c21ec7" providerId="ADAL" clId="{0C28609C-17FB-47E4-9BA5-09F35A6B2D68}" dt="2021-08-11T15:27:13.760" v="7" actId="478"/>
          <ac:picMkLst>
            <pc:docMk/>
            <pc:sldMk cId="938141461" sldId="256"/>
            <ac:picMk id="3" creationId="{1342DDCB-71A7-4D19-9C0E-695B08C0827A}"/>
          </ac:picMkLst>
        </pc:picChg>
        <pc:picChg chg="del">
          <ac:chgData name="Ashley Gunderson" userId="3e9ee5e7-7aad-4f17-a82f-ebde89c21ec7" providerId="ADAL" clId="{0C28609C-17FB-47E4-9BA5-09F35A6B2D68}" dt="2021-08-11T15:15:51.379" v="0" actId="478"/>
          <ac:picMkLst>
            <pc:docMk/>
            <pc:sldMk cId="938141461" sldId="256"/>
            <ac:picMk id="5" creationId="{88FCF69E-9CF1-4584-A777-42FCA4BFFB4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24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4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7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1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0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1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9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5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1760F-FE00-475E-8AB7-B9D6542C04F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1F2A0-AEAE-4728-AEE3-F7DDE2A08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04D461C-F72B-4CC4-BE55-C6091AD6653C}"/>
              </a:ext>
            </a:extLst>
          </p:cNvPr>
          <p:cNvSpPr txBox="1"/>
          <p:nvPr/>
        </p:nvSpPr>
        <p:spPr>
          <a:xfrm>
            <a:off x="1417320" y="3685829"/>
            <a:ext cx="49377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3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Specials Sheet</a:t>
            </a:r>
          </a:p>
          <a:p>
            <a:pPr algn="ctr">
              <a:lnSpc>
                <a:spcPct val="3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$99.99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4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3" ma:contentTypeDescription="Create a new document." ma:contentTypeScope="" ma:versionID="84bfa82a96fc04bf8ef3c669705cd11d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65df48a9d1d5d15f7e8e778d26569823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6C3D73-C63E-4005-9BFA-64281C299D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48BDE2-A765-4CAA-92BA-94BD938AAB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EA4831-7513-4F17-A31A-A8CBDA71115B}">
  <ds:schemaRefs>
    <ds:schemaRef ds:uri="http://schemas.microsoft.com/office/2006/metadata/properties"/>
    <ds:schemaRef ds:uri="f9052f80-4085-49e7-86f2-8598151502c6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06859f44-c0e7-4c34-a545-2514242d4b7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Gunderson, Ashley</dc:creator>
  <cp:lastModifiedBy>Gunderson, Ashley</cp:lastModifiedBy>
  <cp:revision>2</cp:revision>
  <dcterms:created xsi:type="dcterms:W3CDTF">2021-08-11T13:33:40Z</dcterms:created>
  <dcterms:modified xsi:type="dcterms:W3CDTF">2021-08-11T15:28:18Z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</Properties>
</file>