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8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 Gunderson" userId="3e9ee5e7-7aad-4f17-a82f-ebde89c21ec7" providerId="ADAL" clId="{BDD62575-7810-442B-8675-17A9E46B45E1}"/>
    <pc:docChg chg="custSel delSld modSld">
      <pc:chgData name="Ashley Gunderson" userId="3e9ee5e7-7aad-4f17-a82f-ebde89c21ec7" providerId="ADAL" clId="{BDD62575-7810-442B-8675-17A9E46B45E1}" dt="2021-08-11T15:28:04.377" v="12"/>
      <pc:docMkLst>
        <pc:docMk/>
      </pc:docMkLst>
      <pc:sldChg chg="addSp delSp modSp setBg">
        <pc:chgData name="Ashley Gunderson" userId="3e9ee5e7-7aad-4f17-a82f-ebde89c21ec7" providerId="ADAL" clId="{BDD62575-7810-442B-8675-17A9E46B45E1}" dt="2021-08-11T15:28:04.377" v="12"/>
        <pc:sldMkLst>
          <pc:docMk/>
          <pc:sldMk cId="1036781420" sldId="256"/>
        </pc:sldMkLst>
        <pc:spChg chg="mod">
          <ac:chgData name="Ashley Gunderson" userId="3e9ee5e7-7aad-4f17-a82f-ebde89c21ec7" providerId="ADAL" clId="{BDD62575-7810-442B-8675-17A9E46B45E1}" dt="2021-08-11T15:13:46.151" v="6" actId="2711"/>
          <ac:spMkLst>
            <pc:docMk/>
            <pc:sldMk cId="1036781420" sldId="256"/>
            <ac:spMk id="7" creationId="{55F48326-3866-4D2A-A2BF-5AA93EFD37AC}"/>
          </ac:spMkLst>
        </pc:spChg>
        <pc:picChg chg="add del mod ord">
          <ac:chgData name="Ashley Gunderson" userId="3e9ee5e7-7aad-4f17-a82f-ebde89c21ec7" providerId="ADAL" clId="{BDD62575-7810-442B-8675-17A9E46B45E1}" dt="2021-08-11T15:27:53.057" v="9" actId="478"/>
          <ac:picMkLst>
            <pc:docMk/>
            <pc:sldMk cId="1036781420" sldId="256"/>
            <ac:picMk id="3" creationId="{9DD958C7-59ED-4603-AC04-F4FFFE1F622D}"/>
          </ac:picMkLst>
        </pc:picChg>
        <pc:picChg chg="del">
          <ac:chgData name="Ashley Gunderson" userId="3e9ee5e7-7aad-4f17-a82f-ebde89c21ec7" providerId="ADAL" clId="{BDD62575-7810-442B-8675-17A9E46B45E1}" dt="2021-08-11T15:13:39.156" v="4" actId="478"/>
          <ac:picMkLst>
            <pc:docMk/>
            <pc:sldMk cId="1036781420" sldId="256"/>
            <ac:picMk id="4" creationId="{E115BAB4-2DB1-4479-8668-D49055208910}"/>
          </ac:picMkLst>
        </pc:picChg>
        <pc:picChg chg="del">
          <ac:chgData name="Ashley Gunderson" userId="3e9ee5e7-7aad-4f17-a82f-ebde89c21ec7" providerId="ADAL" clId="{BDD62575-7810-442B-8675-17A9E46B45E1}" dt="2021-08-11T15:13:40.114" v="5" actId="478"/>
          <ac:picMkLst>
            <pc:docMk/>
            <pc:sldMk cId="1036781420" sldId="256"/>
            <ac:picMk id="6" creationId="{DB5ED6BF-A5BE-4B42-8041-0C0BC0310E1D}"/>
          </ac:picMkLst>
        </pc:picChg>
      </pc:sldChg>
      <pc:sldChg chg="del">
        <pc:chgData name="Ashley Gunderson" userId="3e9ee5e7-7aad-4f17-a82f-ebde89c21ec7" providerId="ADAL" clId="{BDD62575-7810-442B-8675-17A9E46B45E1}" dt="2021-08-11T15:13:29.662" v="0" actId="2696"/>
        <pc:sldMkLst>
          <pc:docMk/>
          <pc:sldMk cId="1125093114" sldId="257"/>
        </pc:sldMkLst>
      </pc:sldChg>
      <pc:sldChg chg="del">
        <pc:chgData name="Ashley Gunderson" userId="3e9ee5e7-7aad-4f17-a82f-ebde89c21ec7" providerId="ADAL" clId="{BDD62575-7810-442B-8675-17A9E46B45E1}" dt="2021-08-11T15:13:32.263" v="1" actId="2696"/>
        <pc:sldMkLst>
          <pc:docMk/>
          <pc:sldMk cId="2566624979" sldId="258"/>
        </pc:sldMkLst>
      </pc:sldChg>
      <pc:sldChg chg="del">
        <pc:chgData name="Ashley Gunderson" userId="3e9ee5e7-7aad-4f17-a82f-ebde89c21ec7" providerId="ADAL" clId="{BDD62575-7810-442B-8675-17A9E46B45E1}" dt="2021-08-11T15:13:34.425" v="2" actId="2696"/>
        <pc:sldMkLst>
          <pc:docMk/>
          <pc:sldMk cId="1486085334" sldId="259"/>
        </pc:sldMkLst>
      </pc:sldChg>
      <pc:sldChg chg="del">
        <pc:chgData name="Ashley Gunderson" userId="3e9ee5e7-7aad-4f17-a82f-ebde89c21ec7" providerId="ADAL" clId="{BDD62575-7810-442B-8675-17A9E46B45E1}" dt="2021-08-11T15:13:36.606" v="3" actId="2696"/>
        <pc:sldMkLst>
          <pc:docMk/>
          <pc:sldMk cId="3403986533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84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04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5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1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5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8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02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0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9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3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67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C2998-B797-46DF-8B38-22C4EA536270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5E592-1760-45FC-9017-A640FCD7FF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5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5F48326-3866-4D2A-A2BF-5AA93EFD37AC}"/>
              </a:ext>
            </a:extLst>
          </p:cNvPr>
          <p:cNvSpPr txBox="1"/>
          <p:nvPr/>
        </p:nvSpPr>
        <p:spPr>
          <a:xfrm>
            <a:off x="1260346" y="3140069"/>
            <a:ext cx="525170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Specials Sheet</a:t>
            </a:r>
          </a:p>
          <a:p>
            <a:pPr algn="ctr">
              <a:lnSpc>
                <a:spcPct val="3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$99.99</a:t>
            </a:r>
          </a:p>
          <a:p>
            <a:pPr algn="ctr"/>
            <a:endParaRPr 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78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3" ma:contentTypeDescription="Create a new document." ma:contentTypeScope="" ma:versionID="84bfa82a96fc04bf8ef3c669705cd11d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65df48a9d1d5d15f7e8e778d26569823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94D27B-997E-4F3F-803B-DFAA36F136E7}">
  <ds:schemaRefs>
    <ds:schemaRef ds:uri="http://schemas.microsoft.com/office/infopath/2007/PartnerControls"/>
    <ds:schemaRef ds:uri="06859f44-c0e7-4c34-a545-2514242d4b77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9052f80-4085-49e7-86f2-8598151502c6"/>
    <ds:schemaRef ds:uri="http://purl.org/dc/elements/1.1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255081B-302E-4F49-9FEA-84408DC77D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E10CCB-8022-4CD6-AD04-94DFC6ABD4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Ave Pizza</dc:title>
  <dc:creator>Gunderson, Ashley</dc:creator>
  <cp:lastModifiedBy>Gunderson, Ashley</cp:lastModifiedBy>
  <cp:revision>7</cp:revision>
  <dcterms:created xsi:type="dcterms:W3CDTF">2021-08-05T20:15:55Z</dcterms:created>
  <dcterms:modified xsi:type="dcterms:W3CDTF">2021-08-11T15:28:12Z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</Properties>
</file>